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7"/>
  </p:notesMasterIdLst>
  <p:sldIdLst>
    <p:sldId id="269" r:id="rId5"/>
    <p:sldId id="267" r:id="rId6"/>
    <p:sldId id="273" r:id="rId7"/>
    <p:sldId id="276" r:id="rId8"/>
    <p:sldId id="270" r:id="rId9"/>
    <p:sldId id="274" r:id="rId10"/>
    <p:sldId id="275" r:id="rId11"/>
    <p:sldId id="271" r:id="rId12"/>
    <p:sldId id="277" r:id="rId13"/>
    <p:sldId id="278" r:id="rId14"/>
    <p:sldId id="272" r:id="rId15"/>
    <p:sldId id="292" r:id="rId16"/>
    <p:sldId id="291" r:id="rId17"/>
    <p:sldId id="293" r:id="rId18"/>
    <p:sldId id="294" r:id="rId19"/>
    <p:sldId id="297" r:id="rId20"/>
    <p:sldId id="300" r:id="rId21"/>
    <p:sldId id="299" r:id="rId22"/>
    <p:sldId id="301" r:id="rId23"/>
    <p:sldId id="302" r:id="rId24"/>
    <p:sldId id="303" r:id="rId25"/>
    <p:sldId id="279" r:id="rId26"/>
    <p:sldId id="304" r:id="rId27"/>
    <p:sldId id="305" r:id="rId28"/>
    <p:sldId id="282" r:id="rId29"/>
    <p:sldId id="283" r:id="rId30"/>
    <p:sldId id="285" r:id="rId31"/>
    <p:sldId id="286" r:id="rId32"/>
    <p:sldId id="287" r:id="rId33"/>
    <p:sldId id="288" r:id="rId34"/>
    <p:sldId id="268" r:id="rId35"/>
    <p:sldId id="289" r:id="rId36"/>
    <p:sldId id="259" r:id="rId37"/>
    <p:sldId id="256" r:id="rId38"/>
    <p:sldId id="258" r:id="rId39"/>
    <p:sldId id="325" r:id="rId40"/>
    <p:sldId id="343" r:id="rId41"/>
    <p:sldId id="338" r:id="rId42"/>
    <p:sldId id="344" r:id="rId43"/>
    <p:sldId id="320" r:id="rId44"/>
    <p:sldId id="331" r:id="rId45"/>
    <p:sldId id="34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3529E0-931A-4247-8320-C6F7983E1CDC}" v="713" dt="2021-07-08T04:44:06.632"/>
    <p1510:client id="{896EF4B9-E26A-4166-9EF2-8DD70D6B7D25}" v="11" dt="2021-07-08T12:10:09.755"/>
    <p1510:client id="{A2830E35-D4DA-82D1-6502-6AA92C16A71E}" v="2" dt="2021-07-13T02:43:26.884"/>
    <p1510:client id="{B0EC046C-27B1-2B29-CA0D-C6483F9A4D84}" v="1815" dt="2021-07-08T07:19:53.988"/>
    <p1510:client id="{CDF7EB2D-A385-41C4-B79E-7EEAEBDE2CC3}" v="564" dt="2021-07-08T11:57:48.6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8" autoAdjust="0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1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gsyan, Davit [JRDUS]" userId="3e31b559-84b2-4844-9a39-5ca6ce0fe171" providerId="ADAL" clId="{CDF7EB2D-A385-41C4-B79E-7EEAEBDE2CC3}"/>
    <pc:docChg chg="undo custSel addSld delSld modSld sldOrd">
      <pc:chgData name="Sargsyan, Davit [JRDUS]" userId="3e31b559-84b2-4844-9a39-5ca6ce0fe171" providerId="ADAL" clId="{CDF7EB2D-A385-41C4-B79E-7EEAEBDE2CC3}" dt="2021-07-08T14:52:43.251" v="3866" actId="20577"/>
      <pc:docMkLst>
        <pc:docMk/>
      </pc:docMkLst>
      <pc:sldChg chg="add del">
        <pc:chgData name="Sargsyan, Davit [JRDUS]" userId="3e31b559-84b2-4844-9a39-5ca6ce0fe171" providerId="ADAL" clId="{CDF7EB2D-A385-41C4-B79E-7EEAEBDE2CC3}" dt="2021-07-08T11:57:48.663" v="2737"/>
        <pc:sldMkLst>
          <pc:docMk/>
          <pc:sldMk cId="1404390095" sldId="256"/>
        </pc:sldMkLst>
      </pc:sldChg>
      <pc:sldChg chg="add del">
        <pc:chgData name="Sargsyan, Davit [JRDUS]" userId="3e31b559-84b2-4844-9a39-5ca6ce0fe171" providerId="ADAL" clId="{CDF7EB2D-A385-41C4-B79E-7EEAEBDE2CC3}" dt="2021-07-08T11:57:48.663" v="2737"/>
        <pc:sldMkLst>
          <pc:docMk/>
          <pc:sldMk cId="132175076" sldId="258"/>
        </pc:sldMkLst>
      </pc:sldChg>
      <pc:sldChg chg="add del">
        <pc:chgData name="Sargsyan, Davit [JRDUS]" userId="3e31b559-84b2-4844-9a39-5ca6ce0fe171" providerId="ADAL" clId="{CDF7EB2D-A385-41C4-B79E-7EEAEBDE2CC3}" dt="2021-07-08T11:57:48.663" v="2737"/>
        <pc:sldMkLst>
          <pc:docMk/>
          <pc:sldMk cId="3023155611" sldId="259"/>
        </pc:sldMkLst>
      </pc:sldChg>
      <pc:sldChg chg="ord">
        <pc:chgData name="Sargsyan, Davit [JRDUS]" userId="3e31b559-84b2-4844-9a39-5ca6ce0fe171" providerId="ADAL" clId="{CDF7EB2D-A385-41C4-B79E-7EEAEBDE2CC3}" dt="2021-07-08T11:28:01.076" v="2718"/>
        <pc:sldMkLst>
          <pc:docMk/>
          <pc:sldMk cId="2856571966" sldId="268"/>
        </pc:sldMkLst>
      </pc:sldChg>
      <pc:sldChg chg="modSp mod">
        <pc:chgData name="Sargsyan, Davit [JRDUS]" userId="3e31b559-84b2-4844-9a39-5ca6ce0fe171" providerId="ADAL" clId="{CDF7EB2D-A385-41C4-B79E-7EEAEBDE2CC3}" dt="2021-07-07T19:57:08.240" v="581" actId="20577"/>
        <pc:sldMkLst>
          <pc:docMk/>
          <pc:sldMk cId="1610475474" sldId="269"/>
        </pc:sldMkLst>
        <pc:spChg chg="mod">
          <ac:chgData name="Sargsyan, Davit [JRDUS]" userId="3e31b559-84b2-4844-9a39-5ca6ce0fe171" providerId="ADAL" clId="{CDF7EB2D-A385-41C4-B79E-7EEAEBDE2CC3}" dt="2021-07-07T19:57:08.240" v="581" actId="20577"/>
          <ac:spMkLst>
            <pc:docMk/>
            <pc:sldMk cId="1610475474" sldId="269"/>
            <ac:spMk id="2" creationId="{404271B2-100A-4185-B80E-4E1853340AD3}"/>
          </ac:spMkLst>
        </pc:spChg>
      </pc:sldChg>
      <pc:sldChg chg="addSp modSp mod">
        <pc:chgData name="Sargsyan, Davit [JRDUS]" userId="3e31b559-84b2-4844-9a39-5ca6ce0fe171" providerId="ADAL" clId="{CDF7EB2D-A385-41C4-B79E-7EEAEBDE2CC3}" dt="2021-07-07T20:05:40.418" v="721" actId="20577"/>
        <pc:sldMkLst>
          <pc:docMk/>
          <pc:sldMk cId="1178713924" sldId="273"/>
        </pc:sldMkLst>
        <pc:spChg chg="add mod">
          <ac:chgData name="Sargsyan, Davit [JRDUS]" userId="3e31b559-84b2-4844-9a39-5ca6ce0fe171" providerId="ADAL" clId="{CDF7EB2D-A385-41C4-B79E-7EEAEBDE2CC3}" dt="2021-07-07T20:05:33.591" v="720" actId="1076"/>
          <ac:spMkLst>
            <pc:docMk/>
            <pc:sldMk cId="1178713924" sldId="273"/>
            <ac:spMk id="9" creationId="{E47EF830-C170-489F-984A-43A0200C3563}"/>
          </ac:spMkLst>
        </pc:spChg>
        <pc:spChg chg="mod">
          <ac:chgData name="Sargsyan, Davit [JRDUS]" userId="3e31b559-84b2-4844-9a39-5ca6ce0fe171" providerId="ADAL" clId="{CDF7EB2D-A385-41C4-B79E-7EEAEBDE2CC3}" dt="2021-07-07T20:05:40.418" v="721" actId="20577"/>
          <ac:spMkLst>
            <pc:docMk/>
            <pc:sldMk cId="1178713924" sldId="273"/>
            <ac:spMk id="10" creationId="{FF4E82D0-22DF-45EC-8973-D57B16E8A739}"/>
          </ac:spMkLst>
        </pc:spChg>
      </pc:sldChg>
      <pc:sldChg chg="addSp modSp mod">
        <pc:chgData name="Sargsyan, Davit [JRDUS]" userId="3e31b559-84b2-4844-9a39-5ca6ce0fe171" providerId="ADAL" clId="{CDF7EB2D-A385-41C4-B79E-7EEAEBDE2CC3}" dt="2021-07-07T19:01:35.630" v="128" actId="113"/>
        <pc:sldMkLst>
          <pc:docMk/>
          <pc:sldMk cId="3225499078" sldId="277"/>
        </pc:sldMkLst>
        <pc:spChg chg="add mod">
          <ac:chgData name="Sargsyan, Davit [JRDUS]" userId="3e31b559-84b2-4844-9a39-5ca6ce0fe171" providerId="ADAL" clId="{CDF7EB2D-A385-41C4-B79E-7EEAEBDE2CC3}" dt="2021-07-07T19:00:55.339" v="95" actId="1076"/>
          <ac:spMkLst>
            <pc:docMk/>
            <pc:sldMk cId="3225499078" sldId="277"/>
            <ac:spMk id="3" creationId="{11CC8449-07A8-4204-B554-91DDD3737C90}"/>
          </ac:spMkLst>
        </pc:spChg>
        <pc:spChg chg="mod">
          <ac:chgData name="Sargsyan, Davit [JRDUS]" userId="3e31b559-84b2-4844-9a39-5ca6ce0fe171" providerId="ADAL" clId="{CDF7EB2D-A385-41C4-B79E-7EEAEBDE2CC3}" dt="2021-07-07T19:01:35.630" v="128" actId="113"/>
          <ac:spMkLst>
            <pc:docMk/>
            <pc:sldMk cId="3225499078" sldId="277"/>
            <ac:spMk id="10" creationId="{FF4E82D0-22DF-45EC-8973-D57B16E8A739}"/>
          </ac:spMkLst>
        </pc:spChg>
        <pc:spChg chg="add mod">
          <ac:chgData name="Sargsyan, Davit [JRDUS]" userId="3e31b559-84b2-4844-9a39-5ca6ce0fe171" providerId="ADAL" clId="{CDF7EB2D-A385-41C4-B79E-7EEAEBDE2CC3}" dt="2021-07-07T19:00:55.339" v="95" actId="1076"/>
          <ac:spMkLst>
            <pc:docMk/>
            <pc:sldMk cId="3225499078" sldId="277"/>
            <ac:spMk id="35" creationId="{C4DC68CA-0651-47FE-8408-643920A49D77}"/>
          </ac:spMkLst>
        </pc:spChg>
        <pc:spChg chg="add mod">
          <ac:chgData name="Sargsyan, Davit [JRDUS]" userId="3e31b559-84b2-4844-9a39-5ca6ce0fe171" providerId="ADAL" clId="{CDF7EB2D-A385-41C4-B79E-7EEAEBDE2CC3}" dt="2021-07-07T19:00:55.339" v="95" actId="1076"/>
          <ac:spMkLst>
            <pc:docMk/>
            <pc:sldMk cId="3225499078" sldId="277"/>
            <ac:spMk id="38" creationId="{E0F11574-7257-4BF5-BD8D-DB0157D058AE}"/>
          </ac:spMkLst>
        </pc:sp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5" creationId="{BC4E02D0-4A58-44E2-B90E-EDAC53091989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11" creationId="{9A9280F9-4678-4B7C-9BE6-451C5E174369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12" creationId="{C05CD393-3DFF-4E39-AAC9-ECE97AFF4903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13" creationId="{0486FEE3-B605-43DD-A2C9-515A437C3C49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16" creationId="{2472426E-C160-4982-BEE5-A10FFAE19947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17" creationId="{44E8F13A-D569-4399-A8D5-151F9050A8BA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18" creationId="{EF393318-6FE0-4693-96AA-73F7A4454CD6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19" creationId="{D1232E17-36D6-4CF5-89DB-748C98DA5D5E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20" creationId="{09476FB4-AA32-4D00-BA79-912FA7802D6D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21" creationId="{62663216-D33E-4A26-8EDD-8A2190210D64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22" creationId="{B49D433F-55E4-409E-AABD-06F4B0D37775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23" creationId="{58BD337E-5F6B-40CE-96E7-0D017D48D94B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24" creationId="{5F3F6F77-E45D-4972-A499-81CA15D7506C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25" creationId="{1228A702-403A-4CD8-9542-A21580A7B3A8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29" creationId="{5D32AAEF-98C2-49C5-A20C-2D357F49BE14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30" creationId="{5DD4B126-BB70-4B35-98B6-FDA274BF421D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31" creationId="{442FE4C0-A6BB-4464-995E-7B3E011F5BE5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32" creationId="{15C18673-2C6E-4BFA-A8FD-FF0ED2D2E77F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33" creationId="{7BB2EAFA-0DF9-4CB7-9709-BD853FF64F64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34" creationId="{168EAEB4-4D78-4476-BB0C-C72C87E0F5B9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36" creationId="{4625FD9E-F7A7-4433-AD53-2497315EBB45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37" creationId="{F811E46C-4E03-4707-925E-400798E86AEF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39" creationId="{1F0AFD8D-AFB8-4153-8D64-3B0903B5FB87}"/>
          </ac:picMkLst>
        </pc:picChg>
      </pc:sldChg>
      <pc:sldChg chg="addSp delSp modSp add mod ord">
        <pc:chgData name="Sargsyan, Davit [JRDUS]" userId="3e31b559-84b2-4844-9a39-5ca6ce0fe171" providerId="ADAL" clId="{CDF7EB2D-A385-41C4-B79E-7EEAEBDE2CC3}" dt="2021-07-07T19:05:36.741" v="339" actId="14100"/>
        <pc:sldMkLst>
          <pc:docMk/>
          <pc:sldMk cId="3088300008" sldId="279"/>
        </pc:sldMkLst>
        <pc:spChg chg="mod">
          <ac:chgData name="Sargsyan, Davit [JRDUS]" userId="3e31b559-84b2-4844-9a39-5ca6ce0fe171" providerId="ADAL" clId="{CDF7EB2D-A385-41C4-B79E-7EEAEBDE2CC3}" dt="2021-07-07T19:05:36.741" v="339" actId="14100"/>
          <ac:spMkLst>
            <pc:docMk/>
            <pc:sldMk cId="3088300008" sldId="279"/>
            <ac:spMk id="2" creationId="{023ABC7F-C60E-43E3-B453-0FED96C42985}"/>
          </ac:spMkLst>
        </pc:spChg>
        <pc:spChg chg="del mod">
          <ac:chgData name="Sargsyan, Davit [JRDUS]" userId="3e31b559-84b2-4844-9a39-5ca6ce0fe171" providerId="ADAL" clId="{CDF7EB2D-A385-41C4-B79E-7EEAEBDE2CC3}" dt="2021-07-07T19:04:55.987" v="270" actId="478"/>
          <ac:spMkLst>
            <pc:docMk/>
            <pc:sldMk cId="3088300008" sldId="279"/>
            <ac:spMk id="10" creationId="{FF4E82D0-22DF-45EC-8973-D57B16E8A739}"/>
          </ac:spMkLst>
        </pc:spChg>
        <pc:spChg chg="add mod">
          <ac:chgData name="Sargsyan, Davit [JRDUS]" userId="3e31b559-84b2-4844-9a39-5ca6ce0fe171" providerId="ADAL" clId="{CDF7EB2D-A385-41C4-B79E-7EEAEBDE2CC3}" dt="2021-07-07T19:05:15.983" v="320" actId="20577"/>
          <ac:spMkLst>
            <pc:docMk/>
            <pc:sldMk cId="3088300008" sldId="279"/>
            <ac:spMk id="35" creationId="{9EAE5F66-5202-4732-BD4D-CA784C44F02A}"/>
          </ac:spMkLst>
        </pc:sp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5" creationId="{BC4E02D0-4A58-44E2-B90E-EDAC53091989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11" creationId="{9A9280F9-4678-4B7C-9BE6-451C5E174369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12" creationId="{C05CD393-3DFF-4E39-AAC9-ECE97AFF4903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13" creationId="{0486FEE3-B605-43DD-A2C9-515A437C3C49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16" creationId="{2472426E-C160-4982-BEE5-A10FFAE19947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17" creationId="{44E8F13A-D569-4399-A8D5-151F9050A8BA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18" creationId="{EF393318-6FE0-4693-96AA-73F7A4454CD6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19" creationId="{D1232E17-36D6-4CF5-89DB-748C98DA5D5E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20" creationId="{09476FB4-AA32-4D00-BA79-912FA7802D6D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21" creationId="{62663216-D33E-4A26-8EDD-8A2190210D64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22" creationId="{B49D433F-55E4-409E-AABD-06F4B0D37775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23" creationId="{58BD337E-5F6B-40CE-96E7-0D017D48D94B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24" creationId="{5F3F6F77-E45D-4972-A499-81CA15D7506C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25" creationId="{1228A702-403A-4CD8-9542-A21580A7B3A8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29" creationId="{5D32AAEF-98C2-49C5-A20C-2D357F49BE14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30" creationId="{5DD4B126-BB70-4B35-98B6-FDA274BF421D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31" creationId="{442FE4C0-A6BB-4464-995E-7B3E011F5BE5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32" creationId="{15C18673-2C6E-4BFA-A8FD-FF0ED2D2E77F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33" creationId="{7BB2EAFA-0DF9-4CB7-9709-BD853FF64F64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34" creationId="{168EAEB4-4D78-4476-BB0C-C72C87E0F5B9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36" creationId="{4625FD9E-F7A7-4433-AD53-2497315EBB45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37" creationId="{F811E46C-4E03-4707-925E-400798E86AEF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39" creationId="{1F0AFD8D-AFB8-4153-8D64-3B0903B5FB87}"/>
          </ac:picMkLst>
        </pc:picChg>
      </pc:sldChg>
      <pc:sldChg chg="addSp delSp modSp add mod ord">
        <pc:chgData name="Sargsyan, Davit [JRDUS]" userId="3e31b559-84b2-4844-9a39-5ca6ce0fe171" providerId="ADAL" clId="{CDF7EB2D-A385-41C4-B79E-7EEAEBDE2CC3}" dt="2021-07-07T19:48:33.337" v="576" actId="20577"/>
        <pc:sldMkLst>
          <pc:docMk/>
          <pc:sldMk cId="2183813684" sldId="280"/>
        </pc:sldMkLst>
        <pc:spChg chg="mod">
          <ac:chgData name="Sargsyan, Davit [JRDUS]" userId="3e31b559-84b2-4844-9a39-5ca6ce0fe171" providerId="ADAL" clId="{CDF7EB2D-A385-41C4-B79E-7EEAEBDE2CC3}" dt="2021-07-07T19:05:31.941" v="338" actId="14100"/>
          <ac:spMkLst>
            <pc:docMk/>
            <pc:sldMk cId="2183813684" sldId="280"/>
            <ac:spMk id="2" creationId="{023ABC7F-C60E-43E3-B453-0FED96C42985}"/>
          </ac:spMkLst>
        </pc:spChg>
        <pc:spChg chg="add mod">
          <ac:chgData name="Sargsyan, Davit [JRDUS]" userId="3e31b559-84b2-4844-9a39-5ca6ce0fe171" providerId="ADAL" clId="{CDF7EB2D-A385-41C4-B79E-7EEAEBDE2CC3}" dt="2021-07-07T19:48:33.337" v="576" actId="20577"/>
          <ac:spMkLst>
            <pc:docMk/>
            <pc:sldMk cId="2183813684" sldId="280"/>
            <ac:spMk id="6" creationId="{43762652-97AF-4673-B133-45E4BC4BD052}"/>
          </ac:spMkLst>
        </pc:spChg>
        <pc:spChg chg="del">
          <ac:chgData name="Sargsyan, Davit [JRDUS]" userId="3e31b559-84b2-4844-9a39-5ca6ce0fe171" providerId="ADAL" clId="{CDF7EB2D-A385-41C4-B79E-7EEAEBDE2CC3}" dt="2021-07-07T19:04:52.151" v="269" actId="21"/>
          <ac:spMkLst>
            <pc:docMk/>
            <pc:sldMk cId="2183813684" sldId="280"/>
            <ac:spMk id="10" creationId="{FF4E82D0-22DF-45EC-8973-D57B16E8A739}"/>
          </ac:spMkLst>
        </pc:spChg>
        <pc:grpChg chg="del mod">
          <ac:chgData name="Sargsyan, Davit [JRDUS]" userId="3e31b559-84b2-4844-9a39-5ca6ce0fe171" providerId="ADAL" clId="{CDF7EB2D-A385-41C4-B79E-7EEAEBDE2CC3}" dt="2021-07-07T19:07:02.480" v="421"/>
          <ac:grpSpMkLst>
            <pc:docMk/>
            <pc:sldMk cId="2183813684" sldId="280"/>
            <ac:grpSpMk id="5" creationId="{8B043A65-F3BF-42DC-99F9-C537B2BCF2EA}"/>
          </ac:grpSpMkLst>
        </pc:grpChg>
        <pc:grpChg chg="del mod">
          <ac:chgData name="Sargsyan, Davit [JRDUS]" userId="3e31b559-84b2-4844-9a39-5ca6ce0fe171" providerId="ADAL" clId="{CDF7EB2D-A385-41C4-B79E-7EEAEBDE2CC3}" dt="2021-07-07T19:07:08.229" v="426"/>
          <ac:grpSpMkLst>
            <pc:docMk/>
            <pc:sldMk cId="2183813684" sldId="280"/>
            <ac:grpSpMk id="12" creationId="{44E33BAD-98C2-4965-90BF-27DB36734E19}"/>
          </ac:grpSpMkLst>
        </pc:grpChg>
        <pc:grpChg chg="mod">
          <ac:chgData name="Sargsyan, Davit [JRDUS]" userId="3e31b559-84b2-4844-9a39-5ca6ce0fe171" providerId="ADAL" clId="{CDF7EB2D-A385-41C4-B79E-7EEAEBDE2CC3}" dt="2021-07-07T19:07:08.229" v="426"/>
          <ac:grpSpMkLst>
            <pc:docMk/>
            <pc:sldMk cId="2183813684" sldId="280"/>
            <ac:grpSpMk id="17" creationId="{E82F99C7-CCC1-4616-A877-1B732B5B1DDE}"/>
          </ac:grpSpMkLst>
        </pc:grpChg>
        <pc:grpChg chg="del mod">
          <ac:chgData name="Sargsyan, Davit [JRDUS]" userId="3e31b559-84b2-4844-9a39-5ca6ce0fe171" providerId="ADAL" clId="{CDF7EB2D-A385-41C4-B79E-7EEAEBDE2CC3}" dt="2021-07-07T19:07:23.027" v="436"/>
          <ac:grpSpMkLst>
            <pc:docMk/>
            <pc:sldMk cId="2183813684" sldId="280"/>
            <ac:grpSpMk id="22" creationId="{87E14D66-0D7F-49CA-B381-15F301D5F434}"/>
          </ac:grpSpMkLst>
        </pc:grpChg>
        <pc:grpChg chg="mod">
          <ac:chgData name="Sargsyan, Davit [JRDUS]" userId="3e31b559-84b2-4844-9a39-5ca6ce0fe171" providerId="ADAL" clId="{CDF7EB2D-A385-41C4-B79E-7EEAEBDE2CC3}" dt="2021-07-07T19:07:23.027" v="436"/>
          <ac:grpSpMkLst>
            <pc:docMk/>
            <pc:sldMk cId="2183813684" sldId="280"/>
            <ac:grpSpMk id="27" creationId="{6BB825A4-B57F-4E7F-8617-F9CD2A80E7E1}"/>
          </ac:grpSpMkLst>
        </pc:grpChg>
        <pc:grpChg chg="mod">
          <ac:chgData name="Sargsyan, Davit [JRDUS]" userId="3e31b559-84b2-4844-9a39-5ca6ce0fe171" providerId="ADAL" clId="{CDF7EB2D-A385-41C4-B79E-7EEAEBDE2CC3}" dt="2021-07-07T19:07:55.882" v="439"/>
          <ac:grpSpMkLst>
            <pc:docMk/>
            <pc:sldMk cId="2183813684" sldId="280"/>
            <ac:grpSpMk id="30" creationId="{08F05E74-3353-44BC-9531-E3B42B5BA39B}"/>
          </ac:grpSpMkLst>
        </pc:grpChg>
        <pc:grpChg chg="del mod">
          <ac:chgData name="Sargsyan, Davit [JRDUS]" userId="3e31b559-84b2-4844-9a39-5ca6ce0fe171" providerId="ADAL" clId="{CDF7EB2D-A385-41C4-B79E-7EEAEBDE2CC3}" dt="2021-07-07T19:08:02.057" v="444"/>
          <ac:grpSpMkLst>
            <pc:docMk/>
            <pc:sldMk cId="2183813684" sldId="280"/>
            <ac:grpSpMk id="33" creationId="{24789317-B319-484D-A8B5-5DE69C57520F}"/>
          </ac:grpSpMkLst>
        </pc:grpChg>
        <pc:grpChg chg="mod">
          <ac:chgData name="Sargsyan, Davit [JRDUS]" userId="3e31b559-84b2-4844-9a39-5ca6ce0fe171" providerId="ADAL" clId="{CDF7EB2D-A385-41C4-B79E-7EEAEBDE2CC3}" dt="2021-07-07T19:08:02.057" v="444"/>
          <ac:grpSpMkLst>
            <pc:docMk/>
            <pc:sldMk cId="2183813684" sldId="280"/>
            <ac:grpSpMk id="35" creationId="{5BDF5164-E964-4F80-BDCD-158F59B621B2}"/>
          </ac:grpSpMkLst>
        </pc:grpChg>
        <pc:inkChg chg="add mod">
          <ac:chgData name="Sargsyan, Davit [JRDUS]" userId="3e31b559-84b2-4844-9a39-5ca6ce0fe171" providerId="ADAL" clId="{CDF7EB2D-A385-41C4-B79E-7EEAEBDE2CC3}" dt="2021-07-07T19:07:08.229" v="426"/>
          <ac:inkMkLst>
            <pc:docMk/>
            <pc:sldMk cId="2183813684" sldId="280"/>
            <ac:inkMk id="3" creationId="{63E9E139-72C0-4507-BC0A-64D2BE9F789D}"/>
          </ac:inkMkLst>
        </pc:inkChg>
        <pc:inkChg chg="add mod">
          <ac:chgData name="Sargsyan, Davit [JRDUS]" userId="3e31b559-84b2-4844-9a39-5ca6ce0fe171" providerId="ADAL" clId="{CDF7EB2D-A385-41C4-B79E-7EEAEBDE2CC3}" dt="2021-07-07T19:07:08.229" v="426"/>
          <ac:inkMkLst>
            <pc:docMk/>
            <pc:sldMk cId="2183813684" sldId="280"/>
            <ac:inkMk id="4" creationId="{E247F71C-8C0D-4463-A526-4357CCBFE009}"/>
          </ac:inkMkLst>
        </pc:inkChg>
        <pc:inkChg chg="add mod">
          <ac:chgData name="Sargsyan, Davit [JRDUS]" userId="3e31b559-84b2-4844-9a39-5ca6ce0fe171" providerId="ADAL" clId="{CDF7EB2D-A385-41C4-B79E-7EEAEBDE2CC3}" dt="2021-07-07T19:07:08.229" v="426"/>
          <ac:inkMkLst>
            <pc:docMk/>
            <pc:sldMk cId="2183813684" sldId="280"/>
            <ac:inkMk id="9" creationId="{C952E0B6-C432-4055-AE6C-42993DFB8CC9}"/>
          </ac:inkMkLst>
        </pc:inkChg>
        <pc:inkChg chg="add mod">
          <ac:chgData name="Sargsyan, Davit [JRDUS]" userId="3e31b559-84b2-4844-9a39-5ca6ce0fe171" providerId="ADAL" clId="{CDF7EB2D-A385-41C4-B79E-7EEAEBDE2CC3}" dt="2021-07-07T19:07:08.229" v="426"/>
          <ac:inkMkLst>
            <pc:docMk/>
            <pc:sldMk cId="2183813684" sldId="280"/>
            <ac:inkMk id="11" creationId="{C64AD00A-1A4E-42B6-82AB-62E41E84B7F2}"/>
          </ac:inkMkLst>
        </pc:inkChg>
        <pc:inkChg chg="add mod">
          <ac:chgData name="Sargsyan, Davit [JRDUS]" userId="3e31b559-84b2-4844-9a39-5ca6ce0fe171" providerId="ADAL" clId="{CDF7EB2D-A385-41C4-B79E-7EEAEBDE2CC3}" dt="2021-07-07T19:07:08.229" v="426"/>
          <ac:inkMkLst>
            <pc:docMk/>
            <pc:sldMk cId="2183813684" sldId="280"/>
            <ac:inkMk id="13" creationId="{54AACB40-7CC0-4B3E-86B7-FA68E2DAD309}"/>
          </ac:inkMkLst>
        </pc:inkChg>
        <pc:inkChg chg="add mod">
          <ac:chgData name="Sargsyan, Davit [JRDUS]" userId="3e31b559-84b2-4844-9a39-5ca6ce0fe171" providerId="ADAL" clId="{CDF7EB2D-A385-41C4-B79E-7EEAEBDE2CC3}" dt="2021-07-07T19:07:08.229" v="426"/>
          <ac:inkMkLst>
            <pc:docMk/>
            <pc:sldMk cId="2183813684" sldId="280"/>
            <ac:inkMk id="14" creationId="{F05B5B4B-26D9-4CF4-958F-BF9397F6063C}"/>
          </ac:inkMkLst>
        </pc:inkChg>
        <pc:inkChg chg="add mod">
          <ac:chgData name="Sargsyan, Davit [JRDUS]" userId="3e31b559-84b2-4844-9a39-5ca6ce0fe171" providerId="ADAL" clId="{CDF7EB2D-A385-41C4-B79E-7EEAEBDE2CC3}" dt="2021-07-07T19:07:08.229" v="426"/>
          <ac:inkMkLst>
            <pc:docMk/>
            <pc:sldMk cId="2183813684" sldId="280"/>
            <ac:inkMk id="15" creationId="{8CBE5854-5340-4008-A074-230B1F573583}"/>
          </ac:inkMkLst>
        </pc:inkChg>
        <pc:inkChg chg="add mod">
          <ac:chgData name="Sargsyan, Davit [JRDUS]" userId="3e31b559-84b2-4844-9a39-5ca6ce0fe171" providerId="ADAL" clId="{CDF7EB2D-A385-41C4-B79E-7EEAEBDE2CC3}" dt="2021-07-07T19:07:08.229" v="426"/>
          <ac:inkMkLst>
            <pc:docMk/>
            <pc:sldMk cId="2183813684" sldId="280"/>
            <ac:inkMk id="16" creationId="{4EADFB1D-BC2B-4F58-B0C8-DD458334AC4B}"/>
          </ac:inkMkLst>
        </pc:inkChg>
        <pc:inkChg chg="add mod">
          <ac:chgData name="Sargsyan, Davit [JRDUS]" userId="3e31b559-84b2-4844-9a39-5ca6ce0fe171" providerId="ADAL" clId="{CDF7EB2D-A385-41C4-B79E-7EEAEBDE2CC3}" dt="2021-07-07T19:07:23.027" v="436"/>
          <ac:inkMkLst>
            <pc:docMk/>
            <pc:sldMk cId="2183813684" sldId="280"/>
            <ac:inkMk id="18" creationId="{ADD5AE4D-7CF0-44BE-9B04-0EFB79E03C52}"/>
          </ac:inkMkLst>
        </pc:inkChg>
        <pc:inkChg chg="add mod">
          <ac:chgData name="Sargsyan, Davit [JRDUS]" userId="3e31b559-84b2-4844-9a39-5ca6ce0fe171" providerId="ADAL" clId="{CDF7EB2D-A385-41C4-B79E-7EEAEBDE2CC3}" dt="2021-07-07T19:07:23.027" v="436"/>
          <ac:inkMkLst>
            <pc:docMk/>
            <pc:sldMk cId="2183813684" sldId="280"/>
            <ac:inkMk id="19" creationId="{57E9B9E5-36D3-47E2-AE39-EC13547FD545}"/>
          </ac:inkMkLst>
        </pc:inkChg>
        <pc:inkChg chg="add mod">
          <ac:chgData name="Sargsyan, Davit [JRDUS]" userId="3e31b559-84b2-4844-9a39-5ca6ce0fe171" providerId="ADAL" clId="{CDF7EB2D-A385-41C4-B79E-7EEAEBDE2CC3}" dt="2021-07-07T19:07:23.027" v="436"/>
          <ac:inkMkLst>
            <pc:docMk/>
            <pc:sldMk cId="2183813684" sldId="280"/>
            <ac:inkMk id="20" creationId="{A8585DD7-EB74-4912-8819-E6F3EC9163A8}"/>
          </ac:inkMkLst>
        </pc:inkChg>
        <pc:inkChg chg="add mod">
          <ac:chgData name="Sargsyan, Davit [JRDUS]" userId="3e31b559-84b2-4844-9a39-5ca6ce0fe171" providerId="ADAL" clId="{CDF7EB2D-A385-41C4-B79E-7EEAEBDE2CC3}" dt="2021-07-07T19:07:23.027" v="436"/>
          <ac:inkMkLst>
            <pc:docMk/>
            <pc:sldMk cId="2183813684" sldId="280"/>
            <ac:inkMk id="21" creationId="{18FE2B65-9393-41C1-A137-3F6487F4321C}"/>
          </ac:inkMkLst>
        </pc:inkChg>
        <pc:inkChg chg="add mod">
          <ac:chgData name="Sargsyan, Davit [JRDUS]" userId="3e31b559-84b2-4844-9a39-5ca6ce0fe171" providerId="ADAL" clId="{CDF7EB2D-A385-41C4-B79E-7EEAEBDE2CC3}" dt="2021-07-07T19:07:23.027" v="436"/>
          <ac:inkMkLst>
            <pc:docMk/>
            <pc:sldMk cId="2183813684" sldId="280"/>
            <ac:inkMk id="23" creationId="{A901B899-C004-49B4-AB84-FBFCD64621FD}"/>
          </ac:inkMkLst>
        </pc:inkChg>
        <pc:inkChg chg="add mod">
          <ac:chgData name="Sargsyan, Davit [JRDUS]" userId="3e31b559-84b2-4844-9a39-5ca6ce0fe171" providerId="ADAL" clId="{CDF7EB2D-A385-41C4-B79E-7EEAEBDE2CC3}" dt="2021-07-07T19:07:23.027" v="436"/>
          <ac:inkMkLst>
            <pc:docMk/>
            <pc:sldMk cId="2183813684" sldId="280"/>
            <ac:inkMk id="24" creationId="{A50C8C26-5DFB-4CD9-8DB5-DCDA17F0607C}"/>
          </ac:inkMkLst>
        </pc:inkChg>
        <pc:inkChg chg="add mod">
          <ac:chgData name="Sargsyan, Davit [JRDUS]" userId="3e31b559-84b2-4844-9a39-5ca6ce0fe171" providerId="ADAL" clId="{CDF7EB2D-A385-41C4-B79E-7EEAEBDE2CC3}" dt="2021-07-07T19:07:23.027" v="436"/>
          <ac:inkMkLst>
            <pc:docMk/>
            <pc:sldMk cId="2183813684" sldId="280"/>
            <ac:inkMk id="25" creationId="{2369762F-4C2D-4019-B8B9-CFD4AAA234A7}"/>
          </ac:inkMkLst>
        </pc:inkChg>
        <pc:inkChg chg="add mod">
          <ac:chgData name="Sargsyan, Davit [JRDUS]" userId="3e31b559-84b2-4844-9a39-5ca6ce0fe171" providerId="ADAL" clId="{CDF7EB2D-A385-41C4-B79E-7EEAEBDE2CC3}" dt="2021-07-07T19:07:23.027" v="436"/>
          <ac:inkMkLst>
            <pc:docMk/>
            <pc:sldMk cId="2183813684" sldId="280"/>
            <ac:inkMk id="26" creationId="{FF99AA0D-078A-40D1-A8BC-FB9E14BCE382}"/>
          </ac:inkMkLst>
        </pc:inkChg>
        <pc:inkChg chg="add mod">
          <ac:chgData name="Sargsyan, Davit [JRDUS]" userId="3e31b559-84b2-4844-9a39-5ca6ce0fe171" providerId="ADAL" clId="{CDF7EB2D-A385-41C4-B79E-7EEAEBDE2CC3}" dt="2021-07-07T19:07:55.882" v="439"/>
          <ac:inkMkLst>
            <pc:docMk/>
            <pc:sldMk cId="2183813684" sldId="280"/>
            <ac:inkMk id="28" creationId="{3FE61F85-5F5B-4EA0-BDA6-675AE05C92E2}"/>
          </ac:inkMkLst>
        </pc:inkChg>
        <pc:inkChg chg="add mod">
          <ac:chgData name="Sargsyan, Davit [JRDUS]" userId="3e31b559-84b2-4844-9a39-5ca6ce0fe171" providerId="ADAL" clId="{CDF7EB2D-A385-41C4-B79E-7EEAEBDE2CC3}" dt="2021-07-07T19:07:55.882" v="439"/>
          <ac:inkMkLst>
            <pc:docMk/>
            <pc:sldMk cId="2183813684" sldId="280"/>
            <ac:inkMk id="29" creationId="{BBC502A1-E04F-4352-A57D-98B0B9C465FF}"/>
          </ac:inkMkLst>
        </pc:inkChg>
        <pc:inkChg chg="add mod">
          <ac:chgData name="Sargsyan, Davit [JRDUS]" userId="3e31b559-84b2-4844-9a39-5ca6ce0fe171" providerId="ADAL" clId="{CDF7EB2D-A385-41C4-B79E-7EEAEBDE2CC3}" dt="2021-07-07T19:08:02.057" v="444"/>
          <ac:inkMkLst>
            <pc:docMk/>
            <pc:sldMk cId="2183813684" sldId="280"/>
            <ac:inkMk id="31" creationId="{E00F6765-D612-483C-B057-B4A44086F514}"/>
          </ac:inkMkLst>
        </pc:inkChg>
        <pc:inkChg chg="add mod">
          <ac:chgData name="Sargsyan, Davit [JRDUS]" userId="3e31b559-84b2-4844-9a39-5ca6ce0fe171" providerId="ADAL" clId="{CDF7EB2D-A385-41C4-B79E-7EEAEBDE2CC3}" dt="2021-07-07T19:08:02.057" v="444"/>
          <ac:inkMkLst>
            <pc:docMk/>
            <pc:sldMk cId="2183813684" sldId="280"/>
            <ac:inkMk id="32" creationId="{462AD417-F6C1-4458-B770-4BED1D42AA7D}"/>
          </ac:inkMkLst>
        </pc:inkChg>
        <pc:inkChg chg="add mod">
          <ac:chgData name="Sargsyan, Davit [JRDUS]" userId="3e31b559-84b2-4844-9a39-5ca6ce0fe171" providerId="ADAL" clId="{CDF7EB2D-A385-41C4-B79E-7EEAEBDE2CC3}" dt="2021-07-07T19:08:02.057" v="444"/>
          <ac:inkMkLst>
            <pc:docMk/>
            <pc:sldMk cId="2183813684" sldId="280"/>
            <ac:inkMk id="34" creationId="{1BD868A6-619E-4AD5-8FA1-828942D2E4C4}"/>
          </ac:inkMkLst>
        </pc:inkChg>
        <pc:inkChg chg="add del">
          <ac:chgData name="Sargsyan, Davit [JRDUS]" userId="3e31b559-84b2-4844-9a39-5ca6ce0fe171" providerId="ADAL" clId="{CDF7EB2D-A385-41C4-B79E-7EEAEBDE2CC3}" dt="2021-07-07T19:08:29.705" v="450" actId="9405"/>
          <ac:inkMkLst>
            <pc:docMk/>
            <pc:sldMk cId="2183813684" sldId="280"/>
            <ac:inkMk id="36" creationId="{B1D15374-39DF-4ACD-ABCE-B670414DAD08}"/>
          </ac:inkMkLst>
        </pc:inkChg>
        <pc:inkChg chg="add del">
          <ac:chgData name="Sargsyan, Davit [JRDUS]" userId="3e31b559-84b2-4844-9a39-5ca6ce0fe171" providerId="ADAL" clId="{CDF7EB2D-A385-41C4-B79E-7EEAEBDE2CC3}" dt="2021-07-07T19:08:29.244" v="449" actId="9405"/>
          <ac:inkMkLst>
            <pc:docMk/>
            <pc:sldMk cId="2183813684" sldId="280"/>
            <ac:inkMk id="37" creationId="{14A93549-333D-46B5-BCF0-C6E51B591985}"/>
          </ac:inkMkLst>
        </pc:inkChg>
        <pc:inkChg chg="add del">
          <ac:chgData name="Sargsyan, Davit [JRDUS]" userId="3e31b559-84b2-4844-9a39-5ca6ce0fe171" providerId="ADAL" clId="{CDF7EB2D-A385-41C4-B79E-7EEAEBDE2CC3}" dt="2021-07-07T19:08:28.866" v="448" actId="9405"/>
          <ac:inkMkLst>
            <pc:docMk/>
            <pc:sldMk cId="2183813684" sldId="280"/>
            <ac:inkMk id="38" creationId="{0FCB4F88-AFB5-402C-9966-70D414D7A40B}"/>
          </ac:inkMkLst>
        </pc:inkChg>
      </pc:sldChg>
      <pc:sldChg chg="modSp add mod">
        <pc:chgData name="Sargsyan, Davit [JRDUS]" userId="3e31b559-84b2-4844-9a39-5ca6ce0fe171" providerId="ADAL" clId="{CDF7EB2D-A385-41C4-B79E-7EEAEBDE2CC3}" dt="2021-07-07T19:22:13.798" v="465" actId="20577"/>
        <pc:sldMkLst>
          <pc:docMk/>
          <pc:sldMk cId="173180347" sldId="281"/>
        </pc:sldMkLst>
        <pc:spChg chg="mod">
          <ac:chgData name="Sargsyan, Davit [JRDUS]" userId="3e31b559-84b2-4844-9a39-5ca6ce0fe171" providerId="ADAL" clId="{CDF7EB2D-A385-41C4-B79E-7EEAEBDE2CC3}" dt="2021-07-07T19:22:13.798" v="465" actId="20577"/>
          <ac:spMkLst>
            <pc:docMk/>
            <pc:sldMk cId="173180347" sldId="281"/>
            <ac:spMk id="35" creationId="{9EAE5F66-5202-4732-BD4D-CA784C44F02A}"/>
          </ac:spMkLst>
        </pc:spChg>
      </pc:sldChg>
      <pc:sldChg chg="addSp delSp modSp add mod">
        <pc:chgData name="Sargsyan, Davit [JRDUS]" userId="3e31b559-84b2-4844-9a39-5ca6ce0fe171" providerId="ADAL" clId="{CDF7EB2D-A385-41C4-B79E-7EEAEBDE2CC3}" dt="2021-07-07T20:36:07.382" v="750" actId="12385"/>
        <pc:sldMkLst>
          <pc:docMk/>
          <pc:sldMk cId="3742580144" sldId="282"/>
        </pc:sldMkLst>
        <pc:spChg chg="mod">
          <ac:chgData name="Sargsyan, Davit [JRDUS]" userId="3e31b559-84b2-4844-9a39-5ca6ce0fe171" providerId="ADAL" clId="{CDF7EB2D-A385-41C4-B79E-7EEAEBDE2CC3}" dt="2021-07-07T20:32:48.101" v="739" actId="20577"/>
          <ac:spMkLst>
            <pc:docMk/>
            <pc:sldMk cId="3742580144" sldId="282"/>
            <ac:spMk id="2" creationId="{023ABC7F-C60E-43E3-B453-0FED96C42985}"/>
          </ac:spMkLst>
        </pc:spChg>
        <pc:spChg chg="del">
          <ac:chgData name="Sargsyan, Davit [JRDUS]" userId="3e31b559-84b2-4844-9a39-5ca6ce0fe171" providerId="ADAL" clId="{CDF7EB2D-A385-41C4-B79E-7EEAEBDE2CC3}" dt="2021-07-07T20:33:09.047" v="745" actId="478"/>
          <ac:spMkLst>
            <pc:docMk/>
            <pc:sldMk cId="3742580144" sldId="282"/>
            <ac:spMk id="35" creationId="{9EAE5F66-5202-4732-BD4D-CA784C44F02A}"/>
          </ac:spMkLst>
        </pc:spChg>
        <pc:graphicFrameChg chg="add mod modGraphic">
          <ac:chgData name="Sargsyan, Davit [JRDUS]" userId="3e31b559-84b2-4844-9a39-5ca6ce0fe171" providerId="ADAL" clId="{CDF7EB2D-A385-41C4-B79E-7EEAEBDE2CC3}" dt="2021-07-07T20:36:07.382" v="750" actId="12385"/>
          <ac:graphicFrameMkLst>
            <pc:docMk/>
            <pc:sldMk cId="3742580144" sldId="282"/>
            <ac:graphicFrameMk id="3" creationId="{6B1F9131-9891-4CD8-BE1C-2A655D0B71C2}"/>
          </ac:graphicFrameMkLst>
        </pc:graphicFrameChg>
      </pc:sldChg>
      <pc:sldChg chg="addSp delSp modSp add mod">
        <pc:chgData name="Sargsyan, Davit [JRDUS]" userId="3e31b559-84b2-4844-9a39-5ca6ce0fe171" providerId="ADAL" clId="{CDF7EB2D-A385-41C4-B79E-7EEAEBDE2CC3}" dt="2021-07-07T22:49:18.834" v="1495" actId="1076"/>
        <pc:sldMkLst>
          <pc:docMk/>
          <pc:sldMk cId="3434692638" sldId="283"/>
        </pc:sldMkLst>
        <pc:spChg chg="mod">
          <ac:chgData name="Sargsyan, Davit [JRDUS]" userId="3e31b559-84b2-4844-9a39-5ca6ce0fe171" providerId="ADAL" clId="{CDF7EB2D-A385-41C4-B79E-7EEAEBDE2CC3}" dt="2021-07-07T22:37:07.139" v="992" actId="27636"/>
          <ac:spMkLst>
            <pc:docMk/>
            <pc:sldMk cId="3434692638" sldId="283"/>
            <ac:spMk id="2" creationId="{023ABC7F-C60E-43E3-B453-0FED96C42985}"/>
          </ac:spMkLst>
        </pc:spChg>
        <pc:spChg chg="add mod">
          <ac:chgData name="Sargsyan, Davit [JRDUS]" userId="3e31b559-84b2-4844-9a39-5ca6ce0fe171" providerId="ADAL" clId="{CDF7EB2D-A385-41C4-B79E-7EEAEBDE2CC3}" dt="2021-07-07T22:37:01.405" v="990" actId="255"/>
          <ac:spMkLst>
            <pc:docMk/>
            <pc:sldMk cId="3434692638" sldId="283"/>
            <ac:spMk id="12" creationId="{CB5B69B0-0FDE-40F0-8004-B16318673955}"/>
          </ac:spMkLst>
        </pc:spChg>
        <pc:spChg chg="add mod">
          <ac:chgData name="Sargsyan, Davit [JRDUS]" userId="3e31b559-84b2-4844-9a39-5ca6ce0fe171" providerId="ADAL" clId="{CDF7EB2D-A385-41C4-B79E-7EEAEBDE2CC3}" dt="2021-07-07T22:49:18.834" v="1495" actId="1076"/>
          <ac:spMkLst>
            <pc:docMk/>
            <pc:sldMk cId="3434692638" sldId="283"/>
            <ac:spMk id="14" creationId="{B78B0216-2F9A-4AE6-88D1-2A2A33B74D49}"/>
          </ac:spMkLst>
        </pc:spChg>
        <pc:graphicFrameChg chg="del">
          <ac:chgData name="Sargsyan, Davit [JRDUS]" userId="3e31b559-84b2-4844-9a39-5ca6ce0fe171" providerId="ADAL" clId="{CDF7EB2D-A385-41C4-B79E-7EEAEBDE2CC3}" dt="2021-07-07T22:18:54.561" v="752" actId="478"/>
          <ac:graphicFrameMkLst>
            <pc:docMk/>
            <pc:sldMk cId="3434692638" sldId="283"/>
            <ac:graphicFrameMk id="3" creationId="{6B1F9131-9891-4CD8-BE1C-2A655D0B71C2}"/>
          </ac:graphicFrameMkLst>
        </pc:graphicFrameChg>
        <pc:picChg chg="add mod ord modCrop">
          <ac:chgData name="Sargsyan, Davit [JRDUS]" userId="3e31b559-84b2-4844-9a39-5ca6ce0fe171" providerId="ADAL" clId="{CDF7EB2D-A385-41C4-B79E-7EEAEBDE2CC3}" dt="2021-07-07T22:33:06.020" v="810" actId="1076"/>
          <ac:picMkLst>
            <pc:docMk/>
            <pc:sldMk cId="3434692638" sldId="283"/>
            <ac:picMk id="4" creationId="{4DF8A081-24E4-42C3-9D07-A20006B3A72C}"/>
          </ac:picMkLst>
        </pc:picChg>
        <pc:picChg chg="add mod">
          <ac:chgData name="Sargsyan, Davit [JRDUS]" userId="3e31b559-84b2-4844-9a39-5ca6ce0fe171" providerId="ADAL" clId="{CDF7EB2D-A385-41C4-B79E-7EEAEBDE2CC3}" dt="2021-07-07T22:33:04.187" v="809" actId="1076"/>
          <ac:picMkLst>
            <pc:docMk/>
            <pc:sldMk cId="3434692638" sldId="283"/>
            <ac:picMk id="5" creationId="{9AB22575-1EFB-46BA-961A-D85B4C881652}"/>
          </ac:picMkLst>
        </pc:picChg>
        <pc:picChg chg="add del mod">
          <ac:chgData name="Sargsyan, Davit [JRDUS]" userId="3e31b559-84b2-4844-9a39-5ca6ce0fe171" providerId="ADAL" clId="{CDF7EB2D-A385-41C4-B79E-7EEAEBDE2CC3}" dt="2021-07-07T22:32:58.059" v="807" actId="478"/>
          <ac:picMkLst>
            <pc:docMk/>
            <pc:sldMk cId="3434692638" sldId="283"/>
            <ac:picMk id="6" creationId="{402E2A89-2907-4FEE-8933-7B7840DC6DA2}"/>
          </ac:picMkLst>
        </pc:picChg>
        <pc:picChg chg="add del mod">
          <ac:chgData name="Sargsyan, Davit [JRDUS]" userId="3e31b559-84b2-4844-9a39-5ca6ce0fe171" providerId="ADAL" clId="{CDF7EB2D-A385-41C4-B79E-7EEAEBDE2CC3}" dt="2021-07-07T22:32:55.884" v="806" actId="478"/>
          <ac:picMkLst>
            <pc:docMk/>
            <pc:sldMk cId="3434692638" sldId="283"/>
            <ac:picMk id="9" creationId="{A2BB3463-B77D-4ABB-8A5D-A1CBD96FF859}"/>
          </ac:picMkLst>
        </pc:picChg>
        <pc:picChg chg="add del mod">
          <ac:chgData name="Sargsyan, Davit [JRDUS]" userId="3e31b559-84b2-4844-9a39-5ca6ce0fe171" providerId="ADAL" clId="{CDF7EB2D-A385-41C4-B79E-7EEAEBDE2CC3}" dt="2021-07-07T22:32:53.829" v="805" actId="478"/>
          <ac:picMkLst>
            <pc:docMk/>
            <pc:sldMk cId="3434692638" sldId="283"/>
            <ac:picMk id="10" creationId="{0F78D9E8-E40E-41E2-9100-BF7F89117194}"/>
          </ac:picMkLst>
        </pc:picChg>
        <pc:picChg chg="add del">
          <ac:chgData name="Sargsyan, Davit [JRDUS]" userId="3e31b559-84b2-4844-9a39-5ca6ce0fe171" providerId="ADAL" clId="{CDF7EB2D-A385-41C4-B79E-7EEAEBDE2CC3}" dt="2021-07-07T22:20:13.529" v="756"/>
          <ac:picMkLst>
            <pc:docMk/>
            <pc:sldMk cId="3434692638" sldId="283"/>
            <ac:picMk id="2050" creationId="{4A533410-A3A6-4A5B-B46C-B01449AA1881}"/>
          </ac:picMkLst>
        </pc:picChg>
      </pc:sldChg>
      <pc:sldChg chg="add del">
        <pc:chgData name="Sargsyan, Davit [JRDUS]" userId="3e31b559-84b2-4844-9a39-5ca6ce0fe171" providerId="ADAL" clId="{CDF7EB2D-A385-41C4-B79E-7EEAEBDE2CC3}" dt="2021-07-07T22:41:25.230" v="1043" actId="47"/>
        <pc:sldMkLst>
          <pc:docMk/>
          <pc:sldMk cId="3847738579" sldId="284"/>
        </pc:sldMkLst>
      </pc:sldChg>
      <pc:sldChg chg="addSp modSp add mod">
        <pc:chgData name="Sargsyan, Davit [JRDUS]" userId="3e31b559-84b2-4844-9a39-5ca6ce0fe171" providerId="ADAL" clId="{CDF7EB2D-A385-41C4-B79E-7EEAEBDE2CC3}" dt="2021-07-07T22:49:30.564" v="1502" actId="20577"/>
        <pc:sldMkLst>
          <pc:docMk/>
          <pc:sldMk cId="304130116" sldId="285"/>
        </pc:sldMkLst>
        <pc:spChg chg="mod">
          <ac:chgData name="Sargsyan, Davit [JRDUS]" userId="3e31b559-84b2-4844-9a39-5ca6ce0fe171" providerId="ADAL" clId="{CDF7EB2D-A385-41C4-B79E-7EEAEBDE2CC3}" dt="2021-07-07T22:49:30.564" v="1502" actId="20577"/>
          <ac:spMkLst>
            <pc:docMk/>
            <pc:sldMk cId="304130116" sldId="285"/>
            <ac:spMk id="12" creationId="{CB5B69B0-0FDE-40F0-8004-B16318673955}"/>
          </ac:spMkLst>
        </pc:spChg>
        <pc:picChg chg="add mod">
          <ac:chgData name="Sargsyan, Davit [JRDUS]" userId="3e31b559-84b2-4844-9a39-5ca6ce0fe171" providerId="ADAL" clId="{CDF7EB2D-A385-41C4-B79E-7EEAEBDE2CC3}" dt="2021-07-07T22:40:53.163" v="1025" actId="1076"/>
          <ac:picMkLst>
            <pc:docMk/>
            <pc:sldMk cId="304130116" sldId="285"/>
            <ac:picMk id="6" creationId="{9D7D20B6-993C-4BD7-ABE6-C5944ACCACFC}"/>
          </ac:picMkLst>
        </pc:picChg>
        <pc:picChg chg="add mod">
          <ac:chgData name="Sargsyan, Davit [JRDUS]" userId="3e31b559-84b2-4844-9a39-5ca6ce0fe171" providerId="ADAL" clId="{CDF7EB2D-A385-41C4-B79E-7EEAEBDE2CC3}" dt="2021-07-07T22:38:00.072" v="1019" actId="1076"/>
          <ac:picMkLst>
            <pc:docMk/>
            <pc:sldMk cId="304130116" sldId="285"/>
            <ac:picMk id="9" creationId="{7D174002-0675-40D9-A2F5-572CB49DA0EB}"/>
          </ac:picMkLst>
        </pc:picChg>
        <pc:picChg chg="add mod">
          <ac:chgData name="Sargsyan, Davit [JRDUS]" userId="3e31b559-84b2-4844-9a39-5ca6ce0fe171" providerId="ADAL" clId="{CDF7EB2D-A385-41C4-B79E-7EEAEBDE2CC3}" dt="2021-07-07T22:38:11.704" v="1022" actId="1076"/>
          <ac:picMkLst>
            <pc:docMk/>
            <pc:sldMk cId="304130116" sldId="285"/>
            <ac:picMk id="10" creationId="{D265D325-3C7F-4D22-8E7D-6EC3BC8FCA48}"/>
          </ac:picMkLst>
        </pc:picChg>
      </pc:sldChg>
      <pc:sldChg chg="addSp delSp modSp add mod">
        <pc:chgData name="Sargsyan, Davit [JRDUS]" userId="3e31b559-84b2-4844-9a39-5ca6ce0fe171" providerId="ADAL" clId="{CDF7EB2D-A385-41C4-B79E-7EEAEBDE2CC3}" dt="2021-07-08T03:47:47.751" v="2589" actId="20577"/>
        <pc:sldMkLst>
          <pc:docMk/>
          <pc:sldMk cId="2393007892" sldId="286"/>
        </pc:sldMkLst>
        <pc:spChg chg="add mod">
          <ac:chgData name="Sargsyan, Davit [JRDUS]" userId="3e31b559-84b2-4844-9a39-5ca6ce0fe171" providerId="ADAL" clId="{CDF7EB2D-A385-41C4-B79E-7EEAEBDE2CC3}" dt="2021-07-07T22:46:12.127" v="1365" actId="1076"/>
          <ac:spMkLst>
            <pc:docMk/>
            <pc:sldMk cId="2393007892" sldId="286"/>
            <ac:spMk id="11" creationId="{B10CF755-4F1A-49CD-A10A-66A1B3AC428A}"/>
          </ac:spMkLst>
        </pc:spChg>
        <pc:spChg chg="del">
          <ac:chgData name="Sargsyan, Davit [JRDUS]" userId="3e31b559-84b2-4844-9a39-5ca6ce0fe171" providerId="ADAL" clId="{CDF7EB2D-A385-41C4-B79E-7EEAEBDE2CC3}" dt="2021-07-07T22:41:35.828" v="1044" actId="478"/>
          <ac:spMkLst>
            <pc:docMk/>
            <pc:sldMk cId="2393007892" sldId="286"/>
            <ac:spMk id="12" creationId="{CB5B69B0-0FDE-40F0-8004-B16318673955}"/>
          </ac:spMkLst>
        </pc:spChg>
        <pc:spChg chg="add mod">
          <ac:chgData name="Sargsyan, Davit [JRDUS]" userId="3e31b559-84b2-4844-9a39-5ca6ce0fe171" providerId="ADAL" clId="{CDF7EB2D-A385-41C4-B79E-7EEAEBDE2CC3}" dt="2021-07-08T03:47:19.816" v="2570" actId="1076"/>
          <ac:spMkLst>
            <pc:docMk/>
            <pc:sldMk cId="2393007892" sldId="286"/>
            <ac:spMk id="13" creationId="{3E6CFB93-36C3-4056-86D7-51326D2FC9E3}"/>
          </ac:spMkLst>
        </pc:spChg>
        <pc:spChg chg="add mod">
          <ac:chgData name="Sargsyan, Davit [JRDUS]" userId="3e31b559-84b2-4844-9a39-5ca6ce0fe171" providerId="ADAL" clId="{CDF7EB2D-A385-41C4-B79E-7EEAEBDE2CC3}" dt="2021-07-08T03:47:47.751" v="2589" actId="20577"/>
          <ac:spMkLst>
            <pc:docMk/>
            <pc:sldMk cId="2393007892" sldId="286"/>
            <ac:spMk id="14" creationId="{53F4F729-73FA-428C-B4E1-6B39550DDE01}"/>
          </ac:spMkLst>
        </pc:spChg>
        <pc:graphicFrameChg chg="add mod modGraphic">
          <ac:chgData name="Sargsyan, Davit [JRDUS]" userId="3e31b559-84b2-4844-9a39-5ca6ce0fe171" providerId="ADAL" clId="{CDF7EB2D-A385-41C4-B79E-7EEAEBDE2CC3}" dt="2021-07-08T03:09:10.929" v="2539" actId="20577"/>
          <ac:graphicFrameMkLst>
            <pc:docMk/>
            <pc:sldMk cId="2393007892" sldId="286"/>
            <ac:graphicFrameMk id="15" creationId="{31BEB88F-3FBF-48B2-8892-9A86C1D452D5}"/>
          </ac:graphicFrameMkLst>
        </pc:graphicFrameChg>
        <pc:picChg chg="add mod">
          <ac:chgData name="Sargsyan, Davit [JRDUS]" userId="3e31b559-84b2-4844-9a39-5ca6ce0fe171" providerId="ADAL" clId="{CDF7EB2D-A385-41C4-B79E-7EEAEBDE2CC3}" dt="2021-07-07T23:05:03.599" v="2294" actId="1076"/>
          <ac:picMkLst>
            <pc:docMk/>
            <pc:sldMk cId="2393007892" sldId="286"/>
            <ac:picMk id="3" creationId="{9F590575-EB60-4A70-8AA6-B675A9AE74F9}"/>
          </ac:picMkLst>
        </pc:picChg>
        <pc:picChg chg="del">
          <ac:chgData name="Sargsyan, Davit [JRDUS]" userId="3e31b559-84b2-4844-9a39-5ca6ce0fe171" providerId="ADAL" clId="{CDF7EB2D-A385-41C4-B79E-7EEAEBDE2CC3}" dt="2021-07-07T22:42:13.370" v="1046" actId="478"/>
          <ac:picMkLst>
            <pc:docMk/>
            <pc:sldMk cId="2393007892" sldId="286"/>
            <ac:picMk id="5" creationId="{9AB22575-1EFB-46BA-961A-D85B4C881652}"/>
          </ac:picMkLst>
        </pc:picChg>
        <pc:picChg chg="del">
          <ac:chgData name="Sargsyan, Davit [JRDUS]" userId="3e31b559-84b2-4844-9a39-5ca6ce0fe171" providerId="ADAL" clId="{CDF7EB2D-A385-41C4-B79E-7EEAEBDE2CC3}" dt="2021-07-07T22:42:14.230" v="1047" actId="478"/>
          <ac:picMkLst>
            <pc:docMk/>
            <pc:sldMk cId="2393007892" sldId="286"/>
            <ac:picMk id="9" creationId="{7D174002-0675-40D9-A2F5-572CB49DA0EB}"/>
          </ac:picMkLst>
        </pc:picChg>
        <pc:picChg chg="del">
          <ac:chgData name="Sargsyan, Davit [JRDUS]" userId="3e31b559-84b2-4844-9a39-5ca6ce0fe171" providerId="ADAL" clId="{CDF7EB2D-A385-41C4-B79E-7EEAEBDE2CC3}" dt="2021-07-07T22:42:12.610" v="1045" actId="478"/>
          <ac:picMkLst>
            <pc:docMk/>
            <pc:sldMk cId="2393007892" sldId="286"/>
            <ac:picMk id="10" creationId="{D265D325-3C7F-4D22-8E7D-6EC3BC8FCA48}"/>
          </ac:picMkLst>
        </pc:picChg>
      </pc:sldChg>
      <pc:sldChg chg="delSp modSp add mod">
        <pc:chgData name="Sargsyan, Davit [JRDUS]" userId="3e31b559-84b2-4844-9a39-5ca6ce0fe171" providerId="ADAL" clId="{CDF7EB2D-A385-41C4-B79E-7EEAEBDE2CC3}" dt="2021-07-08T14:52:43.251" v="3866" actId="20577"/>
        <pc:sldMkLst>
          <pc:docMk/>
          <pc:sldMk cId="601940086" sldId="287"/>
        </pc:sldMkLst>
        <pc:spChg chg="mod">
          <ac:chgData name="Sargsyan, Davit [JRDUS]" userId="3e31b559-84b2-4844-9a39-5ca6ce0fe171" providerId="ADAL" clId="{CDF7EB2D-A385-41C4-B79E-7EEAEBDE2CC3}" dt="2021-07-07T22:51:33.155" v="1543" actId="20577"/>
          <ac:spMkLst>
            <pc:docMk/>
            <pc:sldMk cId="601940086" sldId="287"/>
            <ac:spMk id="2" creationId="{023ABC7F-C60E-43E3-B453-0FED96C42985}"/>
          </ac:spMkLst>
        </pc:spChg>
        <pc:spChg chg="mod">
          <ac:chgData name="Sargsyan, Davit [JRDUS]" userId="3e31b559-84b2-4844-9a39-5ca6ce0fe171" providerId="ADAL" clId="{CDF7EB2D-A385-41C4-B79E-7EEAEBDE2CC3}" dt="2021-07-08T14:52:13.506" v="3813" actId="255"/>
          <ac:spMkLst>
            <pc:docMk/>
            <pc:sldMk cId="601940086" sldId="287"/>
            <ac:spMk id="11" creationId="{B10CF755-4F1A-49CD-A10A-66A1B3AC428A}"/>
          </ac:spMkLst>
        </pc:spChg>
        <pc:spChg chg="mod">
          <ac:chgData name="Sargsyan, Davit [JRDUS]" userId="3e31b559-84b2-4844-9a39-5ca6ce0fe171" providerId="ADAL" clId="{CDF7EB2D-A385-41C4-B79E-7EEAEBDE2CC3}" dt="2021-07-08T14:52:43.251" v="3866" actId="20577"/>
          <ac:spMkLst>
            <pc:docMk/>
            <pc:sldMk cId="601940086" sldId="287"/>
            <ac:spMk id="13" creationId="{3E6CFB93-36C3-4056-86D7-51326D2FC9E3}"/>
          </ac:spMkLst>
        </pc:spChg>
        <pc:picChg chg="del">
          <ac:chgData name="Sargsyan, Davit [JRDUS]" userId="3e31b559-84b2-4844-9a39-5ca6ce0fe171" providerId="ADAL" clId="{CDF7EB2D-A385-41C4-B79E-7EEAEBDE2CC3}" dt="2021-07-07T22:51:20.574" v="1510" actId="478"/>
          <ac:picMkLst>
            <pc:docMk/>
            <pc:sldMk cId="601940086" sldId="287"/>
            <ac:picMk id="3" creationId="{9F590575-EB60-4A70-8AA6-B675A9AE74F9}"/>
          </ac:picMkLst>
        </pc:picChg>
      </pc:sldChg>
      <pc:sldChg chg="new del">
        <pc:chgData name="Sargsyan, Davit [JRDUS]" userId="3e31b559-84b2-4844-9a39-5ca6ce0fe171" providerId="ADAL" clId="{CDF7EB2D-A385-41C4-B79E-7EEAEBDE2CC3}" dt="2021-07-07T22:41:23.841" v="1042" actId="680"/>
        <pc:sldMkLst>
          <pc:docMk/>
          <pc:sldMk cId="3948322123" sldId="287"/>
        </pc:sldMkLst>
      </pc:sldChg>
      <pc:sldChg chg="new del">
        <pc:chgData name="Sargsyan, Davit [JRDUS]" userId="3e31b559-84b2-4844-9a39-5ca6ce0fe171" providerId="ADAL" clId="{CDF7EB2D-A385-41C4-B79E-7EEAEBDE2CC3}" dt="2021-07-07T22:41:23.287" v="1041" actId="680"/>
        <pc:sldMkLst>
          <pc:docMk/>
          <pc:sldMk cId="1915388459" sldId="288"/>
        </pc:sldMkLst>
      </pc:sldChg>
      <pc:sldChg chg="addSp delSp modSp add mod ord">
        <pc:chgData name="Sargsyan, Davit [JRDUS]" userId="3e31b559-84b2-4844-9a39-5ca6ce0fe171" providerId="ADAL" clId="{CDF7EB2D-A385-41C4-B79E-7EEAEBDE2CC3}" dt="2021-07-08T04:35:38.235" v="2697" actId="20577"/>
        <pc:sldMkLst>
          <pc:docMk/>
          <pc:sldMk cId="2959276965" sldId="288"/>
        </pc:sldMkLst>
        <pc:spChg chg="mod">
          <ac:chgData name="Sargsyan, Davit [JRDUS]" userId="3e31b559-84b2-4844-9a39-5ca6ce0fe171" providerId="ADAL" clId="{CDF7EB2D-A385-41C4-B79E-7EEAEBDE2CC3}" dt="2021-07-07T22:55:43.504" v="1775" actId="20577"/>
          <ac:spMkLst>
            <pc:docMk/>
            <pc:sldMk cId="2959276965" sldId="288"/>
            <ac:spMk id="2" creationId="{023ABC7F-C60E-43E3-B453-0FED96C42985}"/>
          </ac:spMkLst>
        </pc:spChg>
        <pc:spChg chg="add mod">
          <ac:chgData name="Sargsyan, Davit [JRDUS]" userId="3e31b559-84b2-4844-9a39-5ca6ce0fe171" providerId="ADAL" clId="{CDF7EB2D-A385-41C4-B79E-7EEAEBDE2CC3}" dt="2021-07-08T04:35:38.235" v="2697" actId="20577"/>
          <ac:spMkLst>
            <pc:docMk/>
            <pc:sldMk cId="2959276965" sldId="288"/>
            <ac:spMk id="9" creationId="{0B6830AB-E4A0-48FA-9361-DC0919C62F08}"/>
          </ac:spMkLst>
        </pc:spChg>
        <pc:spChg chg="del">
          <ac:chgData name="Sargsyan, Davit [JRDUS]" userId="3e31b559-84b2-4844-9a39-5ca6ce0fe171" providerId="ADAL" clId="{CDF7EB2D-A385-41C4-B79E-7EEAEBDE2CC3}" dt="2021-07-07T22:55:48.266" v="1776" actId="478"/>
          <ac:spMkLst>
            <pc:docMk/>
            <pc:sldMk cId="2959276965" sldId="288"/>
            <ac:spMk id="12" creationId="{CB5B69B0-0FDE-40F0-8004-B16318673955}"/>
          </ac:spMkLst>
        </pc:spChg>
        <pc:spChg chg="del">
          <ac:chgData name="Sargsyan, Davit [JRDUS]" userId="3e31b559-84b2-4844-9a39-5ca6ce0fe171" providerId="ADAL" clId="{CDF7EB2D-A385-41C4-B79E-7EEAEBDE2CC3}" dt="2021-07-07T22:55:51.433" v="1777" actId="478"/>
          <ac:spMkLst>
            <pc:docMk/>
            <pc:sldMk cId="2959276965" sldId="288"/>
            <ac:spMk id="14" creationId="{B78B0216-2F9A-4AE6-88D1-2A2A33B74D49}"/>
          </ac:spMkLst>
        </pc:spChg>
      </pc:sldChg>
      <pc:sldChg chg="new del">
        <pc:chgData name="Sargsyan, Davit [JRDUS]" userId="3e31b559-84b2-4844-9a39-5ca6ce0fe171" providerId="ADAL" clId="{CDF7EB2D-A385-41C4-B79E-7EEAEBDE2CC3}" dt="2021-07-07T22:41:22.966" v="1040" actId="680"/>
        <pc:sldMkLst>
          <pc:docMk/>
          <pc:sldMk cId="2366662114" sldId="289"/>
        </pc:sldMkLst>
      </pc:sldChg>
      <pc:sldChg chg="addSp delSp modSp add del mod ord">
        <pc:chgData name="Sargsyan, Davit [JRDUS]" userId="3e31b559-84b2-4844-9a39-5ca6ce0fe171" providerId="ADAL" clId="{CDF7EB2D-A385-41C4-B79E-7EEAEBDE2CC3}" dt="2021-07-08T11:57:44.682" v="2736" actId="47"/>
        <pc:sldMkLst>
          <pc:docMk/>
          <pc:sldMk cId="3248241605" sldId="289"/>
        </pc:sldMkLst>
        <pc:spChg chg="mod">
          <ac:chgData name="Sargsyan, Davit [JRDUS]" userId="3e31b559-84b2-4844-9a39-5ca6ce0fe171" providerId="ADAL" clId="{CDF7EB2D-A385-41C4-B79E-7EEAEBDE2CC3}" dt="2021-07-08T03:16:42.830" v="2554" actId="20577"/>
          <ac:spMkLst>
            <pc:docMk/>
            <pc:sldMk cId="3248241605" sldId="289"/>
            <ac:spMk id="2" creationId="{023ABC7F-C60E-43E3-B453-0FED96C42985}"/>
          </ac:spMkLst>
        </pc:spChg>
        <pc:spChg chg="del">
          <ac:chgData name="Sargsyan, Davit [JRDUS]" userId="3e31b559-84b2-4844-9a39-5ca6ce0fe171" providerId="ADAL" clId="{CDF7EB2D-A385-41C4-B79E-7EEAEBDE2CC3}" dt="2021-07-08T03:16:45.576" v="2555" actId="478"/>
          <ac:spMkLst>
            <pc:docMk/>
            <pc:sldMk cId="3248241605" sldId="289"/>
            <ac:spMk id="11" creationId="{B10CF755-4F1A-49CD-A10A-66A1B3AC428A}"/>
          </ac:spMkLst>
        </pc:spChg>
        <pc:spChg chg="del">
          <ac:chgData name="Sargsyan, Davit [JRDUS]" userId="3e31b559-84b2-4844-9a39-5ca6ce0fe171" providerId="ADAL" clId="{CDF7EB2D-A385-41C4-B79E-7EEAEBDE2CC3}" dt="2021-07-08T03:16:46.951" v="2556" actId="478"/>
          <ac:spMkLst>
            <pc:docMk/>
            <pc:sldMk cId="3248241605" sldId="289"/>
            <ac:spMk id="13" creationId="{3E6CFB93-36C3-4056-86D7-51326D2FC9E3}"/>
          </ac:spMkLst>
        </pc:spChg>
        <pc:spChg chg="add mod">
          <ac:chgData name="Sargsyan, Davit [JRDUS]" userId="3e31b559-84b2-4844-9a39-5ca6ce0fe171" providerId="ADAL" clId="{CDF7EB2D-A385-41C4-B79E-7EEAEBDE2CC3}" dt="2021-07-08T11:27:32.834" v="2714" actId="1076"/>
          <ac:spMkLst>
            <pc:docMk/>
            <pc:sldMk cId="3248241605" sldId="289"/>
            <ac:spMk id="14" creationId="{602D6D70-E0C9-2542-B2EA-2BB588A899F5}"/>
          </ac:spMkLst>
        </pc:spChg>
        <pc:picChg chg="del">
          <ac:chgData name="Sargsyan, Davit [JRDUS]" userId="3e31b559-84b2-4844-9a39-5ca6ce0fe171" providerId="ADAL" clId="{CDF7EB2D-A385-41C4-B79E-7EEAEBDE2CC3}" dt="2021-07-08T03:16:49.517" v="2558" actId="478"/>
          <ac:picMkLst>
            <pc:docMk/>
            <pc:sldMk cId="3248241605" sldId="289"/>
            <ac:picMk id="4" creationId="{4DF8A081-24E4-42C3-9D07-A20006B3A72C}"/>
          </ac:picMkLst>
        </pc:picChg>
        <pc:picChg chg="del">
          <ac:chgData name="Sargsyan, Davit [JRDUS]" userId="3e31b559-84b2-4844-9a39-5ca6ce0fe171" providerId="ADAL" clId="{CDF7EB2D-A385-41C4-B79E-7EEAEBDE2CC3}" dt="2021-07-08T03:16:47.973" v="2557" actId="478"/>
          <ac:picMkLst>
            <pc:docMk/>
            <pc:sldMk cId="3248241605" sldId="289"/>
            <ac:picMk id="6" creationId="{9D7D20B6-993C-4BD7-ABE6-C5944ACCACFC}"/>
          </ac:picMkLst>
        </pc:picChg>
        <pc:picChg chg="add mod">
          <ac:chgData name="Sargsyan, Davit [JRDUS]" userId="3e31b559-84b2-4844-9a39-5ca6ce0fe171" providerId="ADAL" clId="{CDF7EB2D-A385-41C4-B79E-7EEAEBDE2CC3}" dt="2021-07-08T11:27:24.389" v="2712" actId="1076"/>
          <ac:picMkLst>
            <pc:docMk/>
            <pc:sldMk cId="3248241605" sldId="289"/>
            <ac:picMk id="9" creationId="{C99E9C29-BD44-E74E-8987-4774DC317AFF}"/>
          </ac:picMkLst>
        </pc:picChg>
        <pc:picChg chg="add mod">
          <ac:chgData name="Sargsyan, Davit [JRDUS]" userId="3e31b559-84b2-4844-9a39-5ca6ce0fe171" providerId="ADAL" clId="{CDF7EB2D-A385-41C4-B79E-7EEAEBDE2CC3}" dt="2021-07-08T11:27:29.666" v="2713" actId="1076"/>
          <ac:picMkLst>
            <pc:docMk/>
            <pc:sldMk cId="3248241605" sldId="289"/>
            <ac:picMk id="10" creationId="{8361F033-374A-7040-A296-B91013362ECA}"/>
          </ac:picMkLst>
        </pc:picChg>
        <pc:cxnChg chg="add del mod">
          <ac:chgData name="Sargsyan, Davit [JRDUS]" userId="3e31b559-84b2-4844-9a39-5ca6ce0fe171" providerId="ADAL" clId="{CDF7EB2D-A385-41C4-B79E-7EEAEBDE2CC3}" dt="2021-07-08T11:26:26.519" v="2703" actId="478"/>
          <ac:cxnSpMkLst>
            <pc:docMk/>
            <pc:sldMk cId="3248241605" sldId="289"/>
            <ac:cxnSpMk id="12" creationId="{26005B3B-56C2-3F4A-BF0E-E908EF58D515}"/>
          </ac:cxnSpMkLst>
        </pc:cxnChg>
      </pc:sldChg>
      <pc:sldChg chg="new del">
        <pc:chgData name="Sargsyan, Davit [JRDUS]" userId="3e31b559-84b2-4844-9a39-5ca6ce0fe171" providerId="ADAL" clId="{CDF7EB2D-A385-41C4-B79E-7EEAEBDE2CC3}" dt="2021-07-07T22:41:22.555" v="1039" actId="680"/>
        <pc:sldMkLst>
          <pc:docMk/>
          <pc:sldMk cId="1890100538" sldId="290"/>
        </pc:sldMkLst>
      </pc:sldChg>
      <pc:sldChg chg="new del">
        <pc:chgData name="Sargsyan, Davit [JRDUS]" userId="3e31b559-84b2-4844-9a39-5ca6ce0fe171" providerId="ADAL" clId="{CDF7EB2D-A385-41C4-B79E-7EEAEBDE2CC3}" dt="2021-07-07T22:41:22.313" v="1038" actId="680"/>
        <pc:sldMkLst>
          <pc:docMk/>
          <pc:sldMk cId="2501741567" sldId="291"/>
        </pc:sldMkLst>
      </pc:sldChg>
      <pc:sldChg chg="new del">
        <pc:chgData name="Sargsyan, Davit [JRDUS]" userId="3e31b559-84b2-4844-9a39-5ca6ce0fe171" providerId="ADAL" clId="{CDF7EB2D-A385-41C4-B79E-7EEAEBDE2CC3}" dt="2021-07-07T22:41:21.952" v="1037" actId="680"/>
        <pc:sldMkLst>
          <pc:docMk/>
          <pc:sldMk cId="4275896632" sldId="292"/>
        </pc:sldMkLst>
      </pc:sldChg>
      <pc:sldChg chg="new del">
        <pc:chgData name="Sargsyan, Davit [JRDUS]" userId="3e31b559-84b2-4844-9a39-5ca6ce0fe171" providerId="ADAL" clId="{CDF7EB2D-A385-41C4-B79E-7EEAEBDE2CC3}" dt="2021-07-07T22:41:21.567" v="1036" actId="680"/>
        <pc:sldMkLst>
          <pc:docMk/>
          <pc:sldMk cId="383034229" sldId="293"/>
        </pc:sldMkLst>
      </pc:sldChg>
      <pc:sldChg chg="new del">
        <pc:chgData name="Sargsyan, Davit [JRDUS]" userId="3e31b559-84b2-4844-9a39-5ca6ce0fe171" providerId="ADAL" clId="{CDF7EB2D-A385-41C4-B79E-7EEAEBDE2CC3}" dt="2021-07-07T22:41:21.146" v="1035" actId="680"/>
        <pc:sldMkLst>
          <pc:docMk/>
          <pc:sldMk cId="2955356444" sldId="294"/>
        </pc:sldMkLst>
      </pc:sldChg>
      <pc:sldChg chg="add del">
        <pc:chgData name="Sargsyan, Davit [JRDUS]" userId="3e31b559-84b2-4844-9a39-5ca6ce0fe171" providerId="ADAL" clId="{CDF7EB2D-A385-41C4-B79E-7EEAEBDE2CC3}" dt="2021-07-08T11:28:11.912" v="2719" actId="47"/>
        <pc:sldMkLst>
          <pc:docMk/>
          <pc:sldMk cId="2264582456" sldId="306"/>
        </pc:sldMkLst>
      </pc:sldChg>
      <pc:sldChg chg="add del">
        <pc:chgData name="Sargsyan, Davit [JRDUS]" userId="3e31b559-84b2-4844-9a39-5ca6ce0fe171" providerId="ADAL" clId="{CDF7EB2D-A385-41C4-B79E-7EEAEBDE2CC3}" dt="2021-07-08T11:28:14.943" v="2720" actId="47"/>
        <pc:sldMkLst>
          <pc:docMk/>
          <pc:sldMk cId="3269139672" sldId="307"/>
        </pc:sldMkLst>
      </pc:sldChg>
      <pc:sldChg chg="add del">
        <pc:chgData name="Sargsyan, Davit [JRDUS]" userId="3e31b559-84b2-4844-9a39-5ca6ce0fe171" providerId="ADAL" clId="{CDF7EB2D-A385-41C4-B79E-7EEAEBDE2CC3}" dt="2021-07-08T11:57:48.663" v="2737"/>
        <pc:sldMkLst>
          <pc:docMk/>
          <pc:sldMk cId="0" sldId="320"/>
        </pc:sldMkLst>
      </pc:sldChg>
      <pc:sldChg chg="add del">
        <pc:chgData name="Sargsyan, Davit [JRDUS]" userId="3e31b559-84b2-4844-9a39-5ca6ce0fe171" providerId="ADAL" clId="{CDF7EB2D-A385-41C4-B79E-7EEAEBDE2CC3}" dt="2021-07-08T11:57:48.663" v="2737"/>
        <pc:sldMkLst>
          <pc:docMk/>
          <pc:sldMk cId="0" sldId="325"/>
        </pc:sldMkLst>
      </pc:sldChg>
      <pc:sldChg chg="add del">
        <pc:chgData name="Sargsyan, Davit [JRDUS]" userId="3e31b559-84b2-4844-9a39-5ca6ce0fe171" providerId="ADAL" clId="{CDF7EB2D-A385-41C4-B79E-7EEAEBDE2CC3}" dt="2021-07-08T11:57:48.663" v="2737"/>
        <pc:sldMkLst>
          <pc:docMk/>
          <pc:sldMk cId="0" sldId="331"/>
        </pc:sldMkLst>
      </pc:sldChg>
      <pc:sldChg chg="add del">
        <pc:chgData name="Sargsyan, Davit [JRDUS]" userId="3e31b559-84b2-4844-9a39-5ca6ce0fe171" providerId="ADAL" clId="{CDF7EB2D-A385-41C4-B79E-7EEAEBDE2CC3}" dt="2021-07-08T11:57:48.663" v="2737"/>
        <pc:sldMkLst>
          <pc:docMk/>
          <pc:sldMk cId="0" sldId="338"/>
        </pc:sldMkLst>
      </pc:sldChg>
      <pc:sldChg chg="add del">
        <pc:chgData name="Sargsyan, Davit [JRDUS]" userId="3e31b559-84b2-4844-9a39-5ca6ce0fe171" providerId="ADAL" clId="{CDF7EB2D-A385-41C4-B79E-7EEAEBDE2CC3}" dt="2021-07-08T11:57:48.663" v="2737"/>
        <pc:sldMkLst>
          <pc:docMk/>
          <pc:sldMk cId="0" sldId="340"/>
        </pc:sldMkLst>
      </pc:sldChg>
      <pc:sldChg chg="add del">
        <pc:chgData name="Sargsyan, Davit [JRDUS]" userId="3e31b559-84b2-4844-9a39-5ca6ce0fe171" providerId="ADAL" clId="{CDF7EB2D-A385-41C4-B79E-7EEAEBDE2CC3}" dt="2021-07-08T11:29:23.254" v="2724" actId="47"/>
        <pc:sldMkLst>
          <pc:docMk/>
          <pc:sldMk cId="3077727678" sldId="341"/>
        </pc:sldMkLst>
      </pc:sldChg>
      <pc:sldChg chg="modSp add del mod">
        <pc:chgData name="Sargsyan, Davit [JRDUS]" userId="3e31b559-84b2-4844-9a39-5ca6ce0fe171" providerId="ADAL" clId="{CDF7EB2D-A385-41C4-B79E-7EEAEBDE2CC3}" dt="2021-07-08T11:57:48.663" v="2737"/>
        <pc:sldMkLst>
          <pc:docMk/>
          <pc:sldMk cId="1623426694" sldId="343"/>
        </pc:sldMkLst>
        <pc:picChg chg="mod">
          <ac:chgData name="Sargsyan, Davit [JRDUS]" userId="3e31b559-84b2-4844-9a39-5ca6ce0fe171" providerId="ADAL" clId="{CDF7EB2D-A385-41C4-B79E-7EEAEBDE2CC3}" dt="2021-07-08T11:29:08.887" v="2723" actId="14100"/>
          <ac:picMkLst>
            <pc:docMk/>
            <pc:sldMk cId="1623426694" sldId="343"/>
            <ac:picMk id="4" creationId="{151B3793-704D-C54C-8802-5CF586AAD315}"/>
          </ac:picMkLst>
        </pc:picChg>
      </pc:sldChg>
      <pc:sldChg chg="add del">
        <pc:chgData name="Sargsyan, Davit [JRDUS]" userId="3e31b559-84b2-4844-9a39-5ca6ce0fe171" providerId="ADAL" clId="{CDF7EB2D-A385-41C4-B79E-7EEAEBDE2CC3}" dt="2021-07-08T11:57:48.663" v="2737"/>
        <pc:sldMkLst>
          <pc:docMk/>
          <pc:sldMk cId="0" sldId="344"/>
        </pc:sldMkLst>
      </pc:sldChg>
    </pc:docChg>
  </pc:docChgLst>
  <pc:docChgLst>
    <pc:chgData name="Tryputsen, Volha [JRDUS]" userId="S::vtryputs@its.jnj.com::dd4c92e7-cdfe-4183-bf89-cd4f2cf7b208" providerId="AD" clId="Web-{89EB53DB-63CB-B12E-1D91-4A1855E2181E}"/>
    <pc:docChg chg="delSld modSld sldOrd">
      <pc:chgData name="Tryputsen, Volha [JRDUS]" userId="S::vtryputs@its.jnj.com::dd4c92e7-cdfe-4183-bf89-cd4f2cf7b208" providerId="AD" clId="Web-{89EB53DB-63CB-B12E-1D91-4A1855E2181E}" dt="2021-07-06T04:32:33.488" v="19"/>
      <pc:docMkLst>
        <pc:docMk/>
      </pc:docMkLst>
      <pc:sldChg chg="ord">
        <pc:chgData name="Tryputsen, Volha [JRDUS]" userId="S::vtryputs@its.jnj.com::dd4c92e7-cdfe-4183-bf89-cd4f2cf7b208" providerId="AD" clId="Web-{89EB53DB-63CB-B12E-1D91-4A1855E2181E}" dt="2021-07-06T04:32:33.488" v="19"/>
        <pc:sldMkLst>
          <pc:docMk/>
          <pc:sldMk cId="1428729176" sldId="258"/>
        </pc:sldMkLst>
      </pc:sldChg>
      <pc:sldChg chg="del">
        <pc:chgData name="Tryputsen, Volha [JRDUS]" userId="S::vtryputs@its.jnj.com::dd4c92e7-cdfe-4183-bf89-cd4f2cf7b208" providerId="AD" clId="Web-{89EB53DB-63CB-B12E-1D91-4A1855E2181E}" dt="2021-07-06T04:31:20.764" v="8"/>
        <pc:sldMkLst>
          <pc:docMk/>
          <pc:sldMk cId="1435306809" sldId="466"/>
        </pc:sldMkLst>
      </pc:sldChg>
      <pc:sldChg chg="modSp">
        <pc:chgData name="Tryputsen, Volha [JRDUS]" userId="S::vtryputs@its.jnj.com::dd4c92e7-cdfe-4183-bf89-cd4f2cf7b208" providerId="AD" clId="Web-{89EB53DB-63CB-B12E-1D91-4A1855E2181E}" dt="2021-07-06T04:31:39.656" v="9" actId="1076"/>
        <pc:sldMkLst>
          <pc:docMk/>
          <pc:sldMk cId="2588182677" sldId="474"/>
        </pc:sldMkLst>
        <pc:spChg chg="mod">
          <ac:chgData name="Tryputsen, Volha [JRDUS]" userId="S::vtryputs@its.jnj.com::dd4c92e7-cdfe-4183-bf89-cd4f2cf7b208" providerId="AD" clId="Web-{89EB53DB-63CB-B12E-1D91-4A1855E2181E}" dt="2021-07-06T04:31:39.656" v="9" actId="1076"/>
          <ac:spMkLst>
            <pc:docMk/>
            <pc:sldMk cId="2588182677" sldId="474"/>
            <ac:spMk id="2" creationId="{F386C564-DB22-4C90-A1FA-B12F0C885C20}"/>
          </ac:spMkLst>
        </pc:spChg>
      </pc:sldChg>
      <pc:sldChg chg="modSp">
        <pc:chgData name="Tryputsen, Volha [JRDUS]" userId="S::vtryputs@its.jnj.com::dd4c92e7-cdfe-4183-bf89-cd4f2cf7b208" providerId="AD" clId="Web-{89EB53DB-63CB-B12E-1D91-4A1855E2181E}" dt="2021-07-06T04:31:48.891" v="10" actId="1076"/>
        <pc:sldMkLst>
          <pc:docMk/>
          <pc:sldMk cId="0" sldId="483"/>
        </pc:sldMkLst>
        <pc:spChg chg="mod">
          <ac:chgData name="Tryputsen, Volha [JRDUS]" userId="S::vtryputs@its.jnj.com::dd4c92e7-cdfe-4183-bf89-cd4f2cf7b208" providerId="AD" clId="Web-{89EB53DB-63CB-B12E-1D91-4A1855E2181E}" dt="2021-07-06T04:31:48.891" v="10" actId="1076"/>
          <ac:spMkLst>
            <pc:docMk/>
            <pc:sldMk cId="0" sldId="483"/>
            <ac:spMk id="1094" creationId="{00000000-0000-0000-0000-000000000000}"/>
          </ac:spMkLst>
        </pc:spChg>
      </pc:sldChg>
      <pc:sldChg chg="del ord">
        <pc:chgData name="Tryputsen, Volha [JRDUS]" userId="S::vtryputs@its.jnj.com::dd4c92e7-cdfe-4183-bf89-cd4f2cf7b208" providerId="AD" clId="Web-{89EB53DB-63CB-B12E-1D91-4A1855E2181E}" dt="2021-07-06T04:32:03.205" v="11"/>
        <pc:sldMkLst>
          <pc:docMk/>
          <pc:sldMk cId="1050364855" sldId="484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06.189" v="12"/>
        <pc:sldMkLst>
          <pc:docMk/>
          <pc:sldMk cId="1843618012" sldId="485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07.018" v="13"/>
        <pc:sldMkLst>
          <pc:docMk/>
          <pc:sldMk cId="902943289" sldId="486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07.455" v="14"/>
        <pc:sldMkLst>
          <pc:docMk/>
          <pc:sldMk cId="1530529110" sldId="487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08.361" v="15"/>
        <pc:sldMkLst>
          <pc:docMk/>
          <pc:sldMk cId="746734741" sldId="488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09.252" v="16"/>
        <pc:sldMkLst>
          <pc:docMk/>
          <pc:sldMk cId="3176395695" sldId="489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11.330" v="17"/>
        <pc:sldMkLst>
          <pc:docMk/>
          <pc:sldMk cId="869679161" sldId="490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15.127" v="18"/>
        <pc:sldMkLst>
          <pc:docMk/>
          <pc:sldMk cId="1163872820" sldId="491"/>
        </pc:sldMkLst>
      </pc:sldChg>
    </pc:docChg>
  </pc:docChgLst>
  <pc:docChgLst>
    <pc:chgData name="Tryputsen, Volha [JRDUS]" userId="S::vtryputs@its.jnj.com::dd4c92e7-cdfe-4183-bf89-cd4f2cf7b208" providerId="AD" clId="Web-{4B3529E0-931A-4247-8320-C6F7983E1CDC}"/>
    <pc:docChg chg="addSld delSld modSld sldOrd">
      <pc:chgData name="Tryputsen, Volha [JRDUS]" userId="S::vtryputs@its.jnj.com::dd4c92e7-cdfe-4183-bf89-cd4f2cf7b208" providerId="AD" clId="Web-{4B3529E0-931A-4247-8320-C6F7983E1CDC}" dt="2021-07-08T04:44:06.632" v="530"/>
      <pc:docMkLst>
        <pc:docMk/>
      </pc:docMkLst>
      <pc:sldChg chg="addSp delSp modSp new del ord">
        <pc:chgData name="Tryputsen, Volha [JRDUS]" userId="S::vtryputs@its.jnj.com::dd4c92e7-cdfe-4183-bf89-cd4f2cf7b208" providerId="AD" clId="Web-{4B3529E0-931A-4247-8320-C6F7983E1CDC}" dt="2021-07-08T03:46:17.471" v="175"/>
        <pc:sldMkLst>
          <pc:docMk/>
          <pc:sldMk cId="1702719191" sldId="290"/>
        </pc:sldMkLst>
        <pc:spChg chg="mod">
          <ac:chgData name="Tryputsen, Volha [JRDUS]" userId="S::vtryputs@its.jnj.com::dd4c92e7-cdfe-4183-bf89-cd4f2cf7b208" providerId="AD" clId="Web-{4B3529E0-931A-4247-8320-C6F7983E1CDC}" dt="2021-07-08T03:45:29.345" v="141" actId="20577"/>
          <ac:spMkLst>
            <pc:docMk/>
            <pc:sldMk cId="1702719191" sldId="290"/>
            <ac:spMk id="2" creationId="{1C2B4062-1993-47B7-AD4B-B5679BDC9B59}"/>
          </ac:spMkLst>
        </pc:spChg>
        <pc:spChg chg="del">
          <ac:chgData name="Tryputsen, Volha [JRDUS]" userId="S::vtryputs@its.jnj.com::dd4c92e7-cdfe-4183-bf89-cd4f2cf7b208" providerId="AD" clId="Web-{4B3529E0-931A-4247-8320-C6F7983E1CDC}" dt="2021-07-08T03:41:41.903" v="34"/>
          <ac:spMkLst>
            <pc:docMk/>
            <pc:sldMk cId="1702719191" sldId="290"/>
            <ac:spMk id="3" creationId="{8F07B106-A2CF-4180-9FA6-C218CDD2E219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3:44:13.656" v="127" actId="1076"/>
          <ac:spMkLst>
            <pc:docMk/>
            <pc:sldMk cId="1702719191" sldId="290"/>
            <ac:spMk id="52" creationId="{71CF87A9-7625-47C6-A0EA-D1490CF470FB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3:44:23.438" v="129" actId="1076"/>
          <ac:spMkLst>
            <pc:docMk/>
            <pc:sldMk cId="1702719191" sldId="290"/>
            <ac:spMk id="54" creationId="{9D9E93B0-3FA8-404A-B131-C66D4EC2DDD3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3:44:36.469" v="133" actId="1076"/>
          <ac:spMkLst>
            <pc:docMk/>
            <pc:sldMk cId="1702719191" sldId="290"/>
            <ac:spMk id="56" creationId="{7E280B15-408A-4CBB-B8B9-8F801A621233}"/>
          </ac:spMkLst>
        </pc:spChg>
        <pc:picChg chg="add mod">
          <ac:chgData name="Tryputsen, Volha [JRDUS]" userId="S::vtryputs@its.jnj.com::dd4c92e7-cdfe-4183-bf89-cd4f2cf7b208" providerId="AD" clId="Web-{4B3529E0-931A-4247-8320-C6F7983E1CDC}" dt="2021-07-08T03:44:02.078" v="120" actId="1076"/>
          <ac:picMkLst>
            <pc:docMk/>
            <pc:sldMk cId="1702719191" sldId="290"/>
            <ac:picMk id="6" creationId="{79828A9E-A3B2-4196-A720-F02A4F505DC3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02.078" v="121" actId="1076"/>
          <ac:picMkLst>
            <pc:docMk/>
            <pc:sldMk cId="1702719191" sldId="290"/>
            <ac:picMk id="8" creationId="{DBAA0D55-69ED-4E08-AE56-FB5AACDC36C3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02.094" v="122" actId="1076"/>
          <ac:picMkLst>
            <pc:docMk/>
            <pc:sldMk cId="1702719191" sldId="290"/>
            <ac:picMk id="10" creationId="{A8AAC66A-FC0E-4D4E-8025-3ED0462DAB71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02.109" v="123" actId="1076"/>
          <ac:picMkLst>
            <pc:docMk/>
            <pc:sldMk cId="1702719191" sldId="290"/>
            <ac:picMk id="12" creationId="{3AC3EE30-05E3-416C-B4C9-67AD6F3827F5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02.109" v="124" actId="1076"/>
          <ac:picMkLst>
            <pc:docMk/>
            <pc:sldMk cId="1702719191" sldId="290"/>
            <ac:picMk id="14" creationId="{4823ED98-4BD4-4385-8068-8F421C6538F7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54.609" v="113" actId="1076"/>
          <ac:picMkLst>
            <pc:docMk/>
            <pc:sldMk cId="1702719191" sldId="290"/>
            <ac:picMk id="16" creationId="{6D6A8D4E-BC7C-4952-A6E3-0F6B25D8B192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02.125" v="125" actId="1076"/>
          <ac:picMkLst>
            <pc:docMk/>
            <pc:sldMk cId="1702719191" sldId="290"/>
            <ac:picMk id="18" creationId="{E5F5A826-9759-4902-90D2-DEA2289D84B2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54.625" v="114" actId="1076"/>
          <ac:picMkLst>
            <pc:docMk/>
            <pc:sldMk cId="1702719191" sldId="290"/>
            <ac:picMk id="20" creationId="{D5358069-1789-40E9-9114-EF96742AF8F5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54.640" v="115" actId="1076"/>
          <ac:picMkLst>
            <pc:docMk/>
            <pc:sldMk cId="1702719191" sldId="290"/>
            <ac:picMk id="22" creationId="{4383F857-853F-4D54-B545-05DAAB7271D6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54.640" v="116" actId="1076"/>
          <ac:picMkLst>
            <pc:docMk/>
            <pc:sldMk cId="1702719191" sldId="290"/>
            <ac:picMk id="24" creationId="{02DBBDEA-0CEA-45E7-ABEF-476AD3195143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54.656" v="117" actId="1076"/>
          <ac:picMkLst>
            <pc:docMk/>
            <pc:sldMk cId="1702719191" sldId="290"/>
            <ac:picMk id="26" creationId="{116D5911-6B5E-468C-B481-D358D033BE93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54.672" v="118" actId="1076"/>
          <ac:picMkLst>
            <pc:docMk/>
            <pc:sldMk cId="1702719191" sldId="290"/>
            <ac:picMk id="28" creationId="{18A4A316-1EF3-4B8B-9502-FE3170BFA546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38.890" v="104" actId="1076"/>
          <ac:picMkLst>
            <pc:docMk/>
            <pc:sldMk cId="1702719191" sldId="290"/>
            <ac:picMk id="30" creationId="{0D0A41A3-EDD9-455B-95CE-F07F4BD99428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38.906" v="105" actId="1076"/>
          <ac:picMkLst>
            <pc:docMk/>
            <pc:sldMk cId="1702719191" sldId="290"/>
            <ac:picMk id="32" creationId="{2F223BDE-1E20-4651-A7C5-EE316CA6FF06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38.921" v="106" actId="1076"/>
          <ac:picMkLst>
            <pc:docMk/>
            <pc:sldMk cId="1702719191" sldId="290"/>
            <ac:picMk id="34" creationId="{BE7930C5-666D-4866-8394-1F02827089ED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38.921" v="107" actId="1076"/>
          <ac:picMkLst>
            <pc:docMk/>
            <pc:sldMk cId="1702719191" sldId="290"/>
            <ac:picMk id="36" creationId="{8121E7F1-A8FC-4535-B21F-77746A0B77FD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38.937" v="108" actId="1076"/>
          <ac:picMkLst>
            <pc:docMk/>
            <pc:sldMk cId="1702719191" sldId="290"/>
            <ac:picMk id="38" creationId="{49D3F1D6-5F57-4D4F-8B19-778A32762D8D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38.937" v="109" actId="1076"/>
          <ac:picMkLst>
            <pc:docMk/>
            <pc:sldMk cId="1702719191" sldId="290"/>
            <ac:picMk id="40" creationId="{58DCA1CC-D59E-473A-A1A5-BBB8FE38EC3A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08.625" v="126" actId="1076"/>
          <ac:picMkLst>
            <pc:docMk/>
            <pc:sldMk cId="1702719191" sldId="290"/>
            <ac:picMk id="42" creationId="{D475F87F-E542-4016-93C6-F9CA439CBD92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17.422" v="128" actId="1076"/>
          <ac:picMkLst>
            <pc:docMk/>
            <pc:sldMk cId="1702719191" sldId="290"/>
            <ac:picMk id="44" creationId="{27F83324-7FE0-4464-9C20-0941949548E1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31.469" v="130" actId="1076"/>
          <ac:picMkLst>
            <pc:docMk/>
            <pc:sldMk cId="1702719191" sldId="290"/>
            <ac:picMk id="46" creationId="{ED0892AC-1B82-42D7-AAB5-CCA0D9D59F56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31.469" v="131" actId="1076"/>
          <ac:picMkLst>
            <pc:docMk/>
            <pc:sldMk cId="1702719191" sldId="290"/>
            <ac:picMk id="48" creationId="{DF820960-573D-47A2-8095-5C458192101C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31.469" v="132" actId="1076"/>
          <ac:picMkLst>
            <pc:docMk/>
            <pc:sldMk cId="1702719191" sldId="290"/>
            <ac:picMk id="50" creationId="{3F717ACD-326E-4ABC-8882-0EC11A5B9C07}"/>
          </ac:picMkLst>
        </pc:picChg>
      </pc:sldChg>
      <pc:sldChg chg="addSp delSp modSp add replId">
        <pc:chgData name="Tryputsen, Volha [JRDUS]" userId="S::vtryputs@its.jnj.com::dd4c92e7-cdfe-4183-bf89-cd4f2cf7b208" providerId="AD" clId="Web-{4B3529E0-931A-4247-8320-C6F7983E1CDC}" dt="2021-07-08T04:23:09.373" v="261"/>
        <pc:sldMkLst>
          <pc:docMk/>
          <pc:sldMk cId="3703591155" sldId="291"/>
        </pc:sldMkLst>
        <pc:spChg chg="mod">
          <ac:chgData name="Tryputsen, Volha [JRDUS]" userId="S::vtryputs@its.jnj.com::dd4c92e7-cdfe-4183-bf89-cd4f2cf7b208" providerId="AD" clId="Web-{4B3529E0-931A-4247-8320-C6F7983E1CDC}" dt="2021-07-08T03:50:20.039" v="202" actId="20577"/>
          <ac:spMkLst>
            <pc:docMk/>
            <pc:sldMk cId="3703591155" sldId="291"/>
            <ac:spMk id="2" creationId="{1C2B4062-1993-47B7-AD4B-B5679BDC9B59}"/>
          </ac:spMkLst>
        </pc:spChg>
        <pc:spChg chg="add del">
          <ac:chgData name="Tryputsen, Volha [JRDUS]" userId="S::vtryputs@its.jnj.com::dd4c92e7-cdfe-4183-bf89-cd4f2cf7b208" providerId="AD" clId="Web-{4B3529E0-931A-4247-8320-C6F7983E1CDC}" dt="2021-07-08T03:50:28.555" v="203"/>
          <ac:spMkLst>
            <pc:docMk/>
            <pc:sldMk cId="3703591155" sldId="291"/>
            <ac:spMk id="5" creationId="{B17D9666-0B07-4624-83EE-71214945C8DA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3:56:59.781" v="216" actId="1076"/>
          <ac:spMkLst>
            <pc:docMk/>
            <pc:sldMk cId="3703591155" sldId="291"/>
            <ac:spMk id="15" creationId="{B1CACF5C-94F2-451B-8856-380CE53BFC6D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4:22:34.560" v="255" actId="1076"/>
          <ac:spMkLst>
            <pc:docMk/>
            <pc:sldMk cId="3703591155" sldId="291"/>
            <ac:spMk id="17" creationId="{862D4614-7B9C-4211-BD85-EB4FA40A1628}"/>
          </ac:spMkLst>
        </pc:spChg>
        <pc:spChg chg="del mod">
          <ac:chgData name="Tryputsen, Volha [JRDUS]" userId="S::vtryputs@its.jnj.com::dd4c92e7-cdfe-4183-bf89-cd4f2cf7b208" providerId="AD" clId="Web-{4B3529E0-931A-4247-8320-C6F7983E1CDC}" dt="2021-07-08T03:58:56.846" v="221"/>
          <ac:spMkLst>
            <pc:docMk/>
            <pc:sldMk cId="3703591155" sldId="291"/>
            <ac:spMk id="52" creationId="{71CF87A9-7625-47C6-A0EA-D1490CF470FB}"/>
          </ac:spMkLst>
        </pc:spChg>
        <pc:spChg chg="del mod">
          <ac:chgData name="Tryputsen, Volha [JRDUS]" userId="S::vtryputs@its.jnj.com::dd4c92e7-cdfe-4183-bf89-cd4f2cf7b208" providerId="AD" clId="Web-{4B3529E0-931A-4247-8320-C6F7983E1CDC}" dt="2021-07-08T03:56:52.594" v="207"/>
          <ac:spMkLst>
            <pc:docMk/>
            <pc:sldMk cId="3703591155" sldId="291"/>
            <ac:spMk id="54" creationId="{9D9E93B0-3FA8-404A-B131-C66D4EC2DDD3}"/>
          </ac:spMkLst>
        </pc:spChg>
        <pc:spChg chg="del mod">
          <ac:chgData name="Tryputsen, Volha [JRDUS]" userId="S::vtryputs@its.jnj.com::dd4c92e7-cdfe-4183-bf89-cd4f2cf7b208" providerId="AD" clId="Web-{4B3529E0-931A-4247-8320-C6F7983E1CDC}" dt="2021-07-08T03:47:03.206" v="186"/>
          <ac:spMkLst>
            <pc:docMk/>
            <pc:sldMk cId="3703591155" sldId="291"/>
            <ac:spMk id="56" creationId="{7E280B15-408A-4CBB-B8B9-8F801A621233}"/>
          </ac:spMkLst>
        </pc:spChg>
        <pc:picChg chg="add del mod">
          <ac:chgData name="Tryputsen, Volha [JRDUS]" userId="S::vtryputs@its.jnj.com::dd4c92e7-cdfe-4183-bf89-cd4f2cf7b208" providerId="AD" clId="Web-{4B3529E0-931A-4247-8320-C6F7983E1CDC}" dt="2021-07-08T03:58:26.470" v="220"/>
          <ac:picMkLst>
            <pc:docMk/>
            <pc:sldMk cId="3703591155" sldId="291"/>
            <ac:picMk id="3" creationId="{200A2597-1951-4000-BEFF-A9ACC59E46A2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159" v="169" actId="1076"/>
          <ac:picMkLst>
            <pc:docMk/>
            <pc:sldMk cId="3703591155" sldId="291"/>
            <ac:picMk id="6" creationId="{79828A9E-A3B2-4196-A720-F02A4F505DC3}"/>
          </ac:picMkLst>
        </pc:picChg>
        <pc:picChg chg="add del mod">
          <ac:chgData name="Tryputsen, Volha [JRDUS]" userId="S::vtryputs@its.jnj.com::dd4c92e7-cdfe-4183-bf89-cd4f2cf7b208" providerId="AD" clId="Web-{4B3529E0-931A-4247-8320-C6F7983E1CDC}" dt="2021-07-08T03:59:24.893" v="227"/>
          <ac:picMkLst>
            <pc:docMk/>
            <pc:sldMk cId="3703591155" sldId="291"/>
            <ac:picMk id="7" creationId="{AAAE9197-D71B-4372-A7CB-D70AE726B57A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174" v="170" actId="1076"/>
          <ac:picMkLst>
            <pc:docMk/>
            <pc:sldMk cId="3703591155" sldId="291"/>
            <ac:picMk id="8" creationId="{DBAA0D55-69ED-4E08-AE56-FB5AACDC36C3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4:23:09.358" v="259"/>
          <ac:picMkLst>
            <pc:docMk/>
            <pc:sldMk cId="3703591155" sldId="291"/>
            <ac:picMk id="9" creationId="{8668D8E7-A5FD-41BF-81E3-B765BFCA170C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174" v="171" actId="1076"/>
          <ac:picMkLst>
            <pc:docMk/>
            <pc:sldMk cId="3703591155" sldId="291"/>
            <ac:picMk id="10" creationId="{A8AAC66A-FC0E-4D4E-8025-3ED0462DAB71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4:23:09.373" v="260"/>
          <ac:picMkLst>
            <pc:docMk/>
            <pc:sldMk cId="3703591155" sldId="291"/>
            <ac:picMk id="11" creationId="{F1898509-E442-4D4D-B16A-E4764877CD70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190" v="172" actId="1076"/>
          <ac:picMkLst>
            <pc:docMk/>
            <pc:sldMk cId="3703591155" sldId="291"/>
            <ac:picMk id="12" creationId="{3AC3EE30-05E3-416C-B4C9-67AD6F3827F5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4:23:09.373" v="261"/>
          <ac:picMkLst>
            <pc:docMk/>
            <pc:sldMk cId="3703591155" sldId="291"/>
            <ac:picMk id="13" creationId="{767F590E-E53B-44A0-BDE7-C29D11C31308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190" v="173" actId="1076"/>
          <ac:picMkLst>
            <pc:docMk/>
            <pc:sldMk cId="3703591155" sldId="291"/>
            <ac:picMk id="14" creationId="{4823ED98-4BD4-4385-8068-8F421C6538F7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018" v="149" actId="1076"/>
          <ac:picMkLst>
            <pc:docMk/>
            <pc:sldMk cId="3703591155" sldId="291"/>
            <ac:picMk id="16" creationId="{6D6A8D4E-BC7C-4952-A6E3-0F6B25D8B192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206" v="174" actId="1076"/>
          <ac:picMkLst>
            <pc:docMk/>
            <pc:sldMk cId="3703591155" sldId="291"/>
            <ac:picMk id="18" creationId="{E5F5A826-9759-4902-90D2-DEA2289D84B2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034" v="150" actId="1076"/>
          <ac:picMkLst>
            <pc:docMk/>
            <pc:sldMk cId="3703591155" sldId="291"/>
            <ac:picMk id="20" creationId="{D5358069-1789-40E9-9114-EF96742AF8F5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034" v="151" actId="1076"/>
          <ac:picMkLst>
            <pc:docMk/>
            <pc:sldMk cId="3703591155" sldId="291"/>
            <ac:picMk id="22" creationId="{4383F857-853F-4D54-B545-05DAAB7271D6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049" v="152" actId="1076"/>
          <ac:picMkLst>
            <pc:docMk/>
            <pc:sldMk cId="3703591155" sldId="291"/>
            <ac:picMk id="24" creationId="{02DBBDEA-0CEA-45E7-ABEF-476AD3195143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065" v="153" actId="1076"/>
          <ac:picMkLst>
            <pc:docMk/>
            <pc:sldMk cId="3703591155" sldId="291"/>
            <ac:picMk id="26" creationId="{116D5911-6B5E-468C-B481-D358D033BE93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065" v="154" actId="1076"/>
          <ac:picMkLst>
            <pc:docMk/>
            <pc:sldMk cId="3703591155" sldId="291"/>
            <ac:picMk id="28" creationId="{18A4A316-1EF3-4B8B-9502-FE3170BFA546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46:51.987" v="185"/>
          <ac:picMkLst>
            <pc:docMk/>
            <pc:sldMk cId="3703591155" sldId="291"/>
            <ac:picMk id="30" creationId="{0D0A41A3-EDD9-455B-95CE-F07F4BD99428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46:51.987" v="184"/>
          <ac:picMkLst>
            <pc:docMk/>
            <pc:sldMk cId="3703591155" sldId="291"/>
            <ac:picMk id="32" creationId="{2F223BDE-1E20-4651-A7C5-EE316CA6FF06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46:51.987" v="183"/>
          <ac:picMkLst>
            <pc:docMk/>
            <pc:sldMk cId="3703591155" sldId="291"/>
            <ac:picMk id="34" creationId="{BE7930C5-666D-4866-8394-1F02827089ED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46:51.987" v="182"/>
          <ac:picMkLst>
            <pc:docMk/>
            <pc:sldMk cId="3703591155" sldId="291"/>
            <ac:picMk id="36" creationId="{8121E7F1-A8FC-4535-B21F-77746A0B77FD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46:51.987" v="181"/>
          <ac:picMkLst>
            <pc:docMk/>
            <pc:sldMk cId="3703591155" sldId="291"/>
            <ac:picMk id="38" creationId="{49D3F1D6-5F57-4D4F-8B19-778A32762D8D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46:51.987" v="180"/>
          <ac:picMkLst>
            <pc:docMk/>
            <pc:sldMk cId="3703591155" sldId="291"/>
            <ac:picMk id="40" creationId="{58DCA1CC-D59E-473A-A1A5-BBB8FE38EC3A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59:10.549" v="224"/>
          <ac:picMkLst>
            <pc:docMk/>
            <pc:sldMk cId="3703591155" sldId="291"/>
            <ac:picMk id="42" creationId="{D475F87F-E542-4016-93C6-F9CA439CBD92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4:22:55.545" v="258"/>
          <ac:picMkLst>
            <pc:docMk/>
            <pc:sldMk cId="3703591155" sldId="291"/>
            <ac:picMk id="43" creationId="{A65EF648-28E3-428C-9EF0-BC2B7945341D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56:54.187" v="208"/>
          <ac:picMkLst>
            <pc:docMk/>
            <pc:sldMk cId="3703591155" sldId="291"/>
            <ac:picMk id="44" creationId="{27F83324-7FE0-4464-9C20-0941949548E1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46:51.987" v="179"/>
          <ac:picMkLst>
            <pc:docMk/>
            <pc:sldMk cId="3703591155" sldId="291"/>
            <ac:picMk id="46" creationId="{ED0892AC-1B82-42D7-AAB5-CCA0D9D59F56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46:51.987" v="178"/>
          <ac:picMkLst>
            <pc:docMk/>
            <pc:sldMk cId="3703591155" sldId="291"/>
            <ac:picMk id="48" creationId="{DF820960-573D-47A2-8095-5C458192101C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46:51.987" v="177"/>
          <ac:picMkLst>
            <pc:docMk/>
            <pc:sldMk cId="3703591155" sldId="291"/>
            <ac:picMk id="50" creationId="{3F717ACD-326E-4ABC-8882-0EC11A5B9C07}"/>
          </ac:picMkLst>
        </pc:picChg>
      </pc:sldChg>
      <pc:sldChg chg="add ord replId">
        <pc:chgData name="Tryputsen, Volha [JRDUS]" userId="S::vtryputs@its.jnj.com::dd4c92e7-cdfe-4183-bf89-cd4f2cf7b208" providerId="AD" clId="Web-{4B3529E0-931A-4247-8320-C6F7983E1CDC}" dt="2021-07-08T03:47:05.613" v="187"/>
        <pc:sldMkLst>
          <pc:docMk/>
          <pc:sldMk cId="3985053012" sldId="292"/>
        </pc:sldMkLst>
      </pc:sldChg>
      <pc:sldChg chg="addSp delSp modSp add replId">
        <pc:chgData name="Tryputsen, Volha [JRDUS]" userId="S::vtryputs@its.jnj.com::dd4c92e7-cdfe-4183-bf89-cd4f2cf7b208" providerId="AD" clId="Web-{4B3529E0-931A-4247-8320-C6F7983E1CDC}" dt="2021-07-08T04:23:25.780" v="265"/>
        <pc:sldMkLst>
          <pc:docMk/>
          <pc:sldMk cId="2261932175" sldId="293"/>
        </pc:sldMkLst>
        <pc:spChg chg="add">
          <ac:chgData name="Tryputsen, Volha [JRDUS]" userId="S::vtryputs@its.jnj.com::dd4c92e7-cdfe-4183-bf89-cd4f2cf7b208" providerId="AD" clId="Web-{4B3529E0-931A-4247-8320-C6F7983E1CDC}" dt="2021-07-08T04:23:25.764" v="264"/>
          <ac:spMkLst>
            <pc:docMk/>
            <pc:sldMk cId="2261932175" sldId="293"/>
            <ac:spMk id="5" creationId="{CA6718A0-0A9C-462F-81C7-B2C73F482D63}"/>
          </ac:spMkLst>
        </pc:spChg>
        <pc:spChg chg="del">
          <ac:chgData name="Tryputsen, Volha [JRDUS]" userId="S::vtryputs@its.jnj.com::dd4c92e7-cdfe-4183-bf89-cd4f2cf7b208" providerId="AD" clId="Web-{4B3529E0-931A-4247-8320-C6F7983E1CDC}" dt="2021-07-08T04:23:23.186" v="262"/>
          <ac:spMkLst>
            <pc:docMk/>
            <pc:sldMk cId="2261932175" sldId="293"/>
            <ac:spMk id="52" creationId="{71CF87A9-7625-47C6-A0EA-D1490CF470FB}"/>
          </ac:spMkLst>
        </pc:spChg>
        <pc:picChg chg="del">
          <ac:chgData name="Tryputsen, Volha [JRDUS]" userId="S::vtryputs@its.jnj.com::dd4c92e7-cdfe-4183-bf89-cd4f2cf7b208" providerId="AD" clId="Web-{4B3529E0-931A-4247-8320-C6F7983E1CDC}" dt="2021-07-08T03:59:48.566" v="229"/>
          <ac:picMkLst>
            <pc:docMk/>
            <pc:sldMk cId="2261932175" sldId="293"/>
            <ac:picMk id="7" creationId="{AAAE9197-D71B-4372-A7CB-D70AE726B57A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4:22:14.575" v="252"/>
          <ac:picMkLst>
            <pc:docMk/>
            <pc:sldMk cId="2261932175" sldId="293"/>
            <ac:picMk id="9" creationId="{8668D8E7-A5FD-41BF-81E3-B765BFCA170C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4:22:14.575" v="253"/>
          <ac:picMkLst>
            <pc:docMk/>
            <pc:sldMk cId="2261932175" sldId="293"/>
            <ac:picMk id="11" creationId="{F1898509-E442-4D4D-B16A-E4764877CD70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4:22:14.591" v="254"/>
          <ac:picMkLst>
            <pc:docMk/>
            <pc:sldMk cId="2261932175" sldId="293"/>
            <ac:picMk id="13" creationId="{767F590E-E53B-44A0-BDE7-C29D11C31308}"/>
          </ac:picMkLst>
        </pc:picChg>
        <pc:picChg chg="add">
          <ac:chgData name="Tryputsen, Volha [JRDUS]" userId="S::vtryputs@its.jnj.com::dd4c92e7-cdfe-4183-bf89-cd4f2cf7b208" providerId="AD" clId="Web-{4B3529E0-931A-4247-8320-C6F7983E1CDC}" dt="2021-07-08T04:23:25.780" v="265"/>
          <ac:picMkLst>
            <pc:docMk/>
            <pc:sldMk cId="2261932175" sldId="293"/>
            <ac:picMk id="17" creationId="{6171D625-7FDF-456B-9AD9-FDBC884E1D5B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3:25.014" v="263"/>
          <ac:picMkLst>
            <pc:docMk/>
            <pc:sldMk cId="2261932175" sldId="293"/>
            <ac:picMk id="42" creationId="{D475F87F-E542-4016-93C6-F9CA439CBD92}"/>
          </ac:picMkLst>
        </pc:picChg>
      </pc:sldChg>
      <pc:sldChg chg="addSp delSp modSp add replId">
        <pc:chgData name="Tryputsen, Volha [JRDUS]" userId="S::vtryputs@its.jnj.com::dd4c92e7-cdfe-4183-bf89-cd4f2cf7b208" providerId="AD" clId="Web-{4B3529E0-931A-4247-8320-C6F7983E1CDC}" dt="2021-07-08T04:39:51.127" v="447" actId="20577"/>
        <pc:sldMkLst>
          <pc:docMk/>
          <pc:sldMk cId="3381550985" sldId="294"/>
        </pc:sldMkLst>
        <pc:spChg chg="mod">
          <ac:chgData name="Tryputsen, Volha [JRDUS]" userId="S::vtryputs@its.jnj.com::dd4c92e7-cdfe-4183-bf89-cd4f2cf7b208" providerId="AD" clId="Web-{4B3529E0-931A-4247-8320-C6F7983E1CDC}" dt="2021-07-08T04:39:51.127" v="447" actId="20577"/>
          <ac:spMkLst>
            <pc:docMk/>
            <pc:sldMk cId="3381550985" sldId="294"/>
            <ac:spMk id="2" creationId="{1C2B4062-1993-47B7-AD4B-B5679BDC9B59}"/>
          </ac:spMkLst>
        </pc:spChg>
        <pc:spChg chg="add">
          <ac:chgData name="Tryputsen, Volha [JRDUS]" userId="S::vtryputs@its.jnj.com::dd4c92e7-cdfe-4183-bf89-cd4f2cf7b208" providerId="AD" clId="Web-{4B3529E0-931A-4247-8320-C6F7983E1CDC}" dt="2021-07-08T04:23:53.186" v="269"/>
          <ac:spMkLst>
            <pc:docMk/>
            <pc:sldMk cId="3381550985" sldId="294"/>
            <ac:spMk id="5" creationId="{C5FA8604-4B15-477A-BD3E-7F9F0F0D63EE}"/>
          </ac:spMkLst>
        </pc:spChg>
        <pc:spChg chg="del">
          <ac:chgData name="Tryputsen, Volha [JRDUS]" userId="S::vtryputs@its.jnj.com::dd4c92e7-cdfe-4183-bf89-cd4f2cf7b208" providerId="AD" clId="Web-{4B3529E0-931A-4247-8320-C6F7983E1CDC}" dt="2021-07-08T04:23:39.405" v="267"/>
          <ac:spMkLst>
            <pc:docMk/>
            <pc:sldMk cId="3381550985" sldId="294"/>
            <ac:spMk id="52" creationId="{71CF87A9-7625-47C6-A0EA-D1490CF470FB}"/>
          </ac:spMkLst>
        </pc:spChg>
        <pc:picChg chg="add">
          <ac:chgData name="Tryputsen, Volha [JRDUS]" userId="S::vtryputs@its.jnj.com::dd4c92e7-cdfe-4183-bf89-cd4f2cf7b208" providerId="AD" clId="Web-{4B3529E0-931A-4247-8320-C6F7983E1CDC}" dt="2021-07-08T04:23:53.186" v="270"/>
          <ac:picMkLst>
            <pc:docMk/>
            <pc:sldMk cId="3381550985" sldId="294"/>
            <ac:picMk id="17" creationId="{D89BA918-343A-47E6-B492-486B087E9DBE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3:35.405" v="266"/>
          <ac:picMkLst>
            <pc:docMk/>
            <pc:sldMk cId="3381550985" sldId="294"/>
            <ac:picMk id="42" creationId="{D475F87F-E542-4016-93C6-F9CA439CBD92}"/>
          </ac:picMkLst>
        </pc:picChg>
      </pc:sldChg>
      <pc:sldChg chg="addSp delSp modSp add del replId">
        <pc:chgData name="Tryputsen, Volha [JRDUS]" userId="S::vtryputs@its.jnj.com::dd4c92e7-cdfe-4183-bf89-cd4f2cf7b208" providerId="AD" clId="Web-{4B3529E0-931A-4247-8320-C6F7983E1CDC}" dt="2021-07-08T04:39:34.174" v="442"/>
        <pc:sldMkLst>
          <pc:docMk/>
          <pc:sldMk cId="2257298717" sldId="295"/>
        </pc:sldMkLst>
        <pc:spChg chg="add">
          <ac:chgData name="Tryputsen, Volha [JRDUS]" userId="S::vtryputs@its.jnj.com::dd4c92e7-cdfe-4183-bf89-cd4f2cf7b208" providerId="AD" clId="Web-{4B3529E0-931A-4247-8320-C6F7983E1CDC}" dt="2021-07-08T04:24:19.796" v="279"/>
          <ac:spMkLst>
            <pc:docMk/>
            <pc:sldMk cId="2257298717" sldId="295"/>
            <ac:spMk id="17" creationId="{53291CD9-06FE-4236-8775-E3F71C7566B8}"/>
          </ac:spMkLst>
        </pc:spChg>
        <pc:spChg chg="del">
          <ac:chgData name="Tryputsen, Volha [JRDUS]" userId="S::vtryputs@its.jnj.com::dd4c92e7-cdfe-4183-bf89-cd4f2cf7b208" providerId="AD" clId="Web-{4B3529E0-931A-4247-8320-C6F7983E1CDC}" dt="2021-07-08T04:24:17.562" v="277"/>
          <ac:spMkLst>
            <pc:docMk/>
            <pc:sldMk cId="2257298717" sldId="295"/>
            <ac:spMk id="52" creationId="{71CF87A9-7625-47C6-A0EA-D1490CF470FB}"/>
          </ac:spMkLst>
        </pc:spChg>
        <pc:picChg chg="del">
          <ac:chgData name="Tryputsen, Volha [JRDUS]" userId="S::vtryputs@its.jnj.com::dd4c92e7-cdfe-4183-bf89-cd4f2cf7b208" providerId="AD" clId="Web-{4B3529E0-931A-4247-8320-C6F7983E1CDC}" dt="2021-07-08T04:18:39.743" v="231"/>
          <ac:picMkLst>
            <pc:docMk/>
            <pc:sldMk cId="2257298717" sldId="295"/>
            <ac:picMk id="3" creationId="{200A2597-1951-4000-BEFF-A9ACC59E46A2}"/>
          </ac:picMkLst>
        </pc:picChg>
        <pc:picChg chg="add del mod">
          <ac:chgData name="Tryputsen, Volha [JRDUS]" userId="S::vtryputs@its.jnj.com::dd4c92e7-cdfe-4183-bf89-cd4f2cf7b208" providerId="AD" clId="Web-{4B3529E0-931A-4247-8320-C6F7983E1CDC}" dt="2021-07-08T04:37:48" v="392"/>
          <ac:picMkLst>
            <pc:docMk/>
            <pc:sldMk cId="2257298717" sldId="295"/>
            <ac:picMk id="5" creationId="{B336A7FD-26BB-4078-B10B-67A48C984E53}"/>
          </ac:picMkLst>
        </pc:picChg>
        <pc:picChg chg="add">
          <ac:chgData name="Tryputsen, Volha [JRDUS]" userId="S::vtryputs@its.jnj.com::dd4c92e7-cdfe-4183-bf89-cd4f2cf7b208" providerId="AD" clId="Web-{4B3529E0-931A-4247-8320-C6F7983E1CDC}" dt="2021-07-08T04:24:19.812" v="280"/>
          <ac:picMkLst>
            <pc:docMk/>
            <pc:sldMk cId="2257298717" sldId="295"/>
            <ac:picMk id="19" creationId="{807B8303-3690-4E7F-9481-B97B7C3BBC4F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18.953" v="278"/>
          <ac:picMkLst>
            <pc:docMk/>
            <pc:sldMk cId="2257298717" sldId="295"/>
            <ac:picMk id="42" creationId="{D475F87F-E542-4016-93C6-F9CA439CBD92}"/>
          </ac:picMkLst>
        </pc:picChg>
      </pc:sldChg>
      <pc:sldChg chg="addSp delSp modSp add del replId">
        <pc:chgData name="Tryputsen, Volha [JRDUS]" userId="S::vtryputs@its.jnj.com::dd4c92e7-cdfe-4183-bf89-cd4f2cf7b208" providerId="AD" clId="Web-{4B3529E0-931A-4247-8320-C6F7983E1CDC}" dt="2021-07-08T04:39:30.143" v="441"/>
        <pc:sldMkLst>
          <pc:docMk/>
          <pc:sldMk cId="1551202020" sldId="296"/>
        </pc:sldMkLst>
        <pc:spChg chg="add del">
          <ac:chgData name="Tryputsen, Volha [JRDUS]" userId="S::vtryputs@its.jnj.com::dd4c92e7-cdfe-4183-bf89-cd4f2cf7b208" providerId="AD" clId="Web-{4B3529E0-931A-4247-8320-C6F7983E1CDC}" dt="2021-07-08T04:39:22.502" v="423"/>
          <ac:spMkLst>
            <pc:docMk/>
            <pc:sldMk cId="1551202020" sldId="296"/>
            <ac:spMk id="5" creationId="{F5C797F9-3B0C-4824-A6A2-8619C436E79B}"/>
          </ac:spMkLst>
        </pc:spChg>
        <pc:spChg chg="del">
          <ac:chgData name="Tryputsen, Volha [JRDUS]" userId="S::vtryputs@its.jnj.com::dd4c92e7-cdfe-4183-bf89-cd4f2cf7b208" providerId="AD" clId="Web-{4B3529E0-931A-4247-8320-C6F7983E1CDC}" dt="2021-07-08T04:39:22.502" v="424"/>
          <ac:spMkLst>
            <pc:docMk/>
            <pc:sldMk cId="1551202020" sldId="296"/>
            <ac:spMk id="15" creationId="{B1CACF5C-94F2-451B-8856-380CE53BFC6D}"/>
          </ac:spMkLst>
        </pc:spChg>
        <pc:spChg chg="del">
          <ac:chgData name="Tryputsen, Volha [JRDUS]" userId="S::vtryputs@its.jnj.com::dd4c92e7-cdfe-4183-bf89-cd4f2cf7b208" providerId="AD" clId="Web-{4B3529E0-931A-4247-8320-C6F7983E1CDC}" dt="2021-07-08T04:24:08.062" v="273"/>
          <ac:spMkLst>
            <pc:docMk/>
            <pc:sldMk cId="1551202020" sldId="296"/>
            <ac:spMk id="52" creationId="{71CF87A9-7625-47C6-A0EA-D1490CF470FB}"/>
          </ac:spMkLst>
        </pc:spChg>
        <pc:picChg chg="del">
          <ac:chgData name="Tryputsen, Volha [JRDUS]" userId="S::vtryputs@its.jnj.com::dd4c92e7-cdfe-4183-bf89-cd4f2cf7b208" providerId="AD" clId="Web-{4B3529E0-931A-4247-8320-C6F7983E1CDC}" dt="2021-07-08T04:39:20.221" v="421"/>
          <ac:picMkLst>
            <pc:docMk/>
            <pc:sldMk cId="1551202020" sldId="296"/>
            <ac:picMk id="3" creationId="{200A2597-1951-4000-BEFF-A9ACC59E46A2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9"/>
          <ac:picMkLst>
            <pc:docMk/>
            <pc:sldMk cId="1551202020" sldId="296"/>
            <ac:picMk id="6" creationId="{79828A9E-A3B2-4196-A720-F02A4F505DC3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4:39:25.189" v="440" actId="1076"/>
          <ac:picMkLst>
            <pc:docMk/>
            <pc:sldMk cId="1551202020" sldId="296"/>
            <ac:picMk id="7" creationId="{AAAE9197-D71B-4372-A7CB-D70AE726B57A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8"/>
          <ac:picMkLst>
            <pc:docMk/>
            <pc:sldMk cId="1551202020" sldId="296"/>
            <ac:picMk id="8" creationId="{DBAA0D55-69ED-4E08-AE56-FB5AACDC36C3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27"/>
          <ac:picMkLst>
            <pc:docMk/>
            <pc:sldMk cId="1551202020" sldId="296"/>
            <ac:picMk id="9" creationId="{8668D8E7-A5FD-41BF-81E3-B765BFCA170C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7"/>
          <ac:picMkLst>
            <pc:docMk/>
            <pc:sldMk cId="1551202020" sldId="296"/>
            <ac:picMk id="10" creationId="{A8AAC66A-FC0E-4D4E-8025-3ED0462DAB71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02" v="426"/>
          <ac:picMkLst>
            <pc:docMk/>
            <pc:sldMk cId="1551202020" sldId="296"/>
            <ac:picMk id="11" creationId="{F1898509-E442-4D4D-B16A-E4764877CD70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6"/>
          <ac:picMkLst>
            <pc:docMk/>
            <pc:sldMk cId="1551202020" sldId="296"/>
            <ac:picMk id="12" creationId="{3AC3EE30-05E3-416C-B4C9-67AD6F3827F5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02" v="425"/>
          <ac:picMkLst>
            <pc:docMk/>
            <pc:sldMk cId="1551202020" sldId="296"/>
            <ac:picMk id="13" creationId="{767F590E-E53B-44A0-BDE7-C29D11C31308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5"/>
          <ac:picMkLst>
            <pc:docMk/>
            <pc:sldMk cId="1551202020" sldId="296"/>
            <ac:picMk id="14" creationId="{4823ED98-4BD4-4385-8068-8F421C6538F7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4"/>
          <ac:picMkLst>
            <pc:docMk/>
            <pc:sldMk cId="1551202020" sldId="296"/>
            <ac:picMk id="16" creationId="{6D6A8D4E-BC7C-4952-A6E3-0F6B25D8B192}"/>
          </ac:picMkLst>
        </pc:picChg>
        <pc:picChg chg="add del">
          <ac:chgData name="Tryputsen, Volha [JRDUS]" userId="S::vtryputs@its.jnj.com::dd4c92e7-cdfe-4183-bf89-cd4f2cf7b208" providerId="AD" clId="Web-{4B3529E0-931A-4247-8320-C6F7983E1CDC}" dt="2021-07-08T04:39:22.502" v="422"/>
          <ac:picMkLst>
            <pc:docMk/>
            <pc:sldMk cId="1551202020" sldId="296"/>
            <ac:picMk id="17" creationId="{355409D9-0705-466A-916A-65862BFBAC5A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3"/>
          <ac:picMkLst>
            <pc:docMk/>
            <pc:sldMk cId="1551202020" sldId="296"/>
            <ac:picMk id="18" creationId="{E5F5A826-9759-4902-90D2-DEA2289D84B2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2"/>
          <ac:picMkLst>
            <pc:docMk/>
            <pc:sldMk cId="1551202020" sldId="296"/>
            <ac:picMk id="20" creationId="{D5358069-1789-40E9-9114-EF96742AF8F5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1"/>
          <ac:picMkLst>
            <pc:docMk/>
            <pc:sldMk cId="1551202020" sldId="296"/>
            <ac:picMk id="22" creationId="{4383F857-853F-4D54-B545-05DAAB7271D6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0"/>
          <ac:picMkLst>
            <pc:docMk/>
            <pc:sldMk cId="1551202020" sldId="296"/>
            <ac:picMk id="24" creationId="{02DBBDEA-0CEA-45E7-ABEF-476AD3195143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29"/>
          <ac:picMkLst>
            <pc:docMk/>
            <pc:sldMk cId="1551202020" sldId="296"/>
            <ac:picMk id="26" creationId="{116D5911-6B5E-468C-B481-D358D033BE93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28"/>
          <ac:picMkLst>
            <pc:docMk/>
            <pc:sldMk cId="1551202020" sldId="296"/>
            <ac:picMk id="28" creationId="{18A4A316-1EF3-4B8B-9502-FE3170BFA546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09.437" v="274"/>
          <ac:picMkLst>
            <pc:docMk/>
            <pc:sldMk cId="1551202020" sldId="296"/>
            <ac:picMk id="42" creationId="{D475F87F-E542-4016-93C6-F9CA439CBD92}"/>
          </ac:picMkLst>
        </pc:picChg>
      </pc:sldChg>
      <pc:sldChg chg="addSp delSp modSp add replId">
        <pc:chgData name="Tryputsen, Volha [JRDUS]" userId="S::vtryputs@its.jnj.com::dd4c92e7-cdfe-4183-bf89-cd4f2cf7b208" providerId="AD" clId="Web-{4B3529E0-931A-4247-8320-C6F7983E1CDC}" dt="2021-07-08T04:39:47.252" v="446" actId="20577"/>
        <pc:sldMkLst>
          <pc:docMk/>
          <pc:sldMk cId="2593542877" sldId="297"/>
        </pc:sldMkLst>
        <pc:spChg chg="mod">
          <ac:chgData name="Tryputsen, Volha [JRDUS]" userId="S::vtryputs@its.jnj.com::dd4c92e7-cdfe-4183-bf89-cd4f2cf7b208" providerId="AD" clId="Web-{4B3529E0-931A-4247-8320-C6F7983E1CDC}" dt="2021-07-08T04:39:47.252" v="446" actId="20577"/>
          <ac:spMkLst>
            <pc:docMk/>
            <pc:sldMk cId="2593542877" sldId="297"/>
            <ac:spMk id="2" creationId="{1C2B4062-1993-47B7-AD4B-B5679BDC9B59}"/>
          </ac:spMkLst>
        </pc:spChg>
        <pc:spChg chg="add del">
          <ac:chgData name="Tryputsen, Volha [JRDUS]" userId="S::vtryputs@its.jnj.com::dd4c92e7-cdfe-4183-bf89-cd4f2cf7b208" providerId="AD" clId="Web-{4B3529E0-931A-4247-8320-C6F7983E1CDC}" dt="2021-07-08T04:24:43.391" v="283"/>
          <ac:spMkLst>
            <pc:docMk/>
            <pc:sldMk cId="2593542877" sldId="297"/>
            <ac:spMk id="5" creationId="{F00D840A-994B-4C71-8779-18DA3D3203D7}"/>
          </ac:spMkLst>
        </pc:spChg>
        <pc:spChg chg="del">
          <ac:chgData name="Tryputsen, Volha [JRDUS]" userId="S::vtryputs@its.jnj.com::dd4c92e7-cdfe-4183-bf89-cd4f2cf7b208" providerId="AD" clId="Web-{4B3529E0-931A-4247-8320-C6F7983E1CDC}" dt="2021-07-08T04:24:43.391" v="284"/>
          <ac:spMkLst>
            <pc:docMk/>
            <pc:sldMk cId="2593542877" sldId="297"/>
            <ac:spMk id="15" creationId="{B1CACF5C-94F2-451B-8856-380CE53BFC6D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4:38:22.579" v="408" actId="1076"/>
          <ac:spMkLst>
            <pc:docMk/>
            <pc:sldMk cId="2593542877" sldId="297"/>
            <ac:spMk id="21" creationId="{E8BF7525-CF9E-4632-8F14-97562003F157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4:38:22.579" v="409" actId="1076"/>
          <ac:spMkLst>
            <pc:docMk/>
            <pc:sldMk cId="2593542877" sldId="297"/>
            <ac:spMk id="29" creationId="{CA75FAC0-8A4E-4E80-B047-3B30F95D8062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4:38:22.594" v="411" actId="1076"/>
          <ac:spMkLst>
            <pc:docMk/>
            <pc:sldMk cId="2593542877" sldId="297"/>
            <ac:spMk id="31" creationId="{E5350AC8-736A-48BA-86C9-6BFCFA720E5D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4:38:22.594" v="412" actId="1076"/>
          <ac:spMkLst>
            <pc:docMk/>
            <pc:sldMk cId="2593542877" sldId="297"/>
            <ac:spMk id="32" creationId="{D9FE3215-82A0-47B0-A34E-1DDD9A0943ED}"/>
          </ac:spMkLst>
        </pc:spChg>
        <pc:picChg chg="del">
          <ac:chgData name="Tryputsen, Volha [JRDUS]" userId="S::vtryputs@its.jnj.com::dd4c92e7-cdfe-4183-bf89-cd4f2cf7b208" providerId="AD" clId="Web-{4B3529E0-931A-4247-8320-C6F7983E1CDC}" dt="2021-07-08T04:24:53.203" v="300"/>
          <ac:picMkLst>
            <pc:docMk/>
            <pc:sldMk cId="2593542877" sldId="297"/>
            <ac:picMk id="3" creationId="{200A2597-1951-4000-BEFF-A9ACC59E46A2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39.953" v="282"/>
          <ac:picMkLst>
            <pc:docMk/>
            <pc:sldMk cId="2593542877" sldId="297"/>
            <ac:picMk id="6" creationId="{79828A9E-A3B2-4196-A720-F02A4F505DC3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4:38:22.563" v="405" actId="1076"/>
          <ac:picMkLst>
            <pc:docMk/>
            <pc:sldMk cId="2593542877" sldId="297"/>
            <ac:picMk id="7" creationId="{AAAE9197-D71B-4372-A7CB-D70AE726B57A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96"/>
          <ac:picMkLst>
            <pc:docMk/>
            <pc:sldMk cId="2593542877" sldId="297"/>
            <ac:picMk id="8" creationId="{DBAA0D55-69ED-4E08-AE56-FB5AACDC36C3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5.906" v="298"/>
          <ac:picMkLst>
            <pc:docMk/>
            <pc:sldMk cId="2593542877" sldId="297"/>
            <ac:picMk id="9" creationId="{8668D8E7-A5FD-41BF-81E3-B765BFCA170C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95"/>
          <ac:picMkLst>
            <pc:docMk/>
            <pc:sldMk cId="2593542877" sldId="297"/>
            <ac:picMk id="10" creationId="{A8AAC66A-FC0E-4D4E-8025-3ED0462DAB71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5.906" v="297"/>
          <ac:picMkLst>
            <pc:docMk/>
            <pc:sldMk cId="2593542877" sldId="297"/>
            <ac:picMk id="11" creationId="{F1898509-E442-4D4D-B16A-E4764877CD70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94"/>
          <ac:picMkLst>
            <pc:docMk/>
            <pc:sldMk cId="2593542877" sldId="297"/>
            <ac:picMk id="12" creationId="{3AC3EE30-05E3-416C-B4C9-67AD6F3827F5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85"/>
          <ac:picMkLst>
            <pc:docMk/>
            <pc:sldMk cId="2593542877" sldId="297"/>
            <ac:picMk id="13" creationId="{767F590E-E53B-44A0-BDE7-C29D11C31308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93"/>
          <ac:picMkLst>
            <pc:docMk/>
            <pc:sldMk cId="2593542877" sldId="297"/>
            <ac:picMk id="14" creationId="{4823ED98-4BD4-4385-8068-8F421C6538F7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92"/>
          <ac:picMkLst>
            <pc:docMk/>
            <pc:sldMk cId="2593542877" sldId="297"/>
            <ac:picMk id="16" creationId="{6D6A8D4E-BC7C-4952-A6E3-0F6B25D8B192}"/>
          </ac:picMkLst>
        </pc:picChg>
        <pc:picChg chg="add del">
          <ac:chgData name="Tryputsen, Volha [JRDUS]" userId="S::vtryputs@its.jnj.com::dd4c92e7-cdfe-4183-bf89-cd4f2cf7b208" providerId="AD" clId="Web-{4B3529E0-931A-4247-8320-C6F7983E1CDC}" dt="2021-07-08T04:24:39.953" v="281"/>
          <ac:picMkLst>
            <pc:docMk/>
            <pc:sldMk cId="2593542877" sldId="297"/>
            <ac:picMk id="17" creationId="{3871A95B-2294-41B8-8F79-548E8607C024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91"/>
          <ac:picMkLst>
            <pc:docMk/>
            <pc:sldMk cId="2593542877" sldId="297"/>
            <ac:picMk id="18" creationId="{E5F5A826-9759-4902-90D2-DEA2289D84B2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90"/>
          <ac:picMkLst>
            <pc:docMk/>
            <pc:sldMk cId="2593542877" sldId="297"/>
            <ac:picMk id="20" creationId="{D5358069-1789-40E9-9114-EF96742AF8F5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89"/>
          <ac:picMkLst>
            <pc:docMk/>
            <pc:sldMk cId="2593542877" sldId="297"/>
            <ac:picMk id="22" creationId="{4383F857-853F-4D54-B545-05DAAB7271D6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88"/>
          <ac:picMkLst>
            <pc:docMk/>
            <pc:sldMk cId="2593542877" sldId="297"/>
            <ac:picMk id="24" creationId="{02DBBDEA-0CEA-45E7-ABEF-476AD3195143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87"/>
          <ac:picMkLst>
            <pc:docMk/>
            <pc:sldMk cId="2593542877" sldId="297"/>
            <ac:picMk id="26" creationId="{116D5911-6B5E-468C-B481-D358D033BE93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86"/>
          <ac:picMkLst>
            <pc:docMk/>
            <pc:sldMk cId="2593542877" sldId="297"/>
            <ac:picMk id="28" creationId="{18A4A316-1EF3-4B8B-9502-FE3170BFA546}"/>
          </ac:picMkLst>
        </pc:picChg>
        <pc:cxnChg chg="add mod">
          <ac:chgData name="Tryputsen, Volha [JRDUS]" userId="S::vtryputs@its.jnj.com::dd4c92e7-cdfe-4183-bf89-cd4f2cf7b208" providerId="AD" clId="Web-{4B3529E0-931A-4247-8320-C6F7983E1CDC}" dt="2021-07-08T04:38:22.579" v="406" actId="1076"/>
          <ac:cxnSpMkLst>
            <pc:docMk/>
            <pc:sldMk cId="2593542877" sldId="297"/>
            <ac:cxnSpMk id="19" creationId="{A2E0BB66-7128-4E33-A6C6-27D9F7E20E67}"/>
          </ac:cxnSpMkLst>
        </pc:cxnChg>
        <pc:cxnChg chg="add mod">
          <ac:chgData name="Tryputsen, Volha [JRDUS]" userId="S::vtryputs@its.jnj.com::dd4c92e7-cdfe-4183-bf89-cd4f2cf7b208" providerId="AD" clId="Web-{4B3529E0-931A-4247-8320-C6F7983E1CDC}" dt="2021-07-08T04:38:22.579" v="407" actId="1076"/>
          <ac:cxnSpMkLst>
            <pc:docMk/>
            <pc:sldMk cId="2593542877" sldId="297"/>
            <ac:cxnSpMk id="27" creationId="{8E1F8AD7-6923-409D-9ED4-5A63E625F0A6}"/>
          </ac:cxnSpMkLst>
        </pc:cxnChg>
        <pc:cxnChg chg="add mod">
          <ac:chgData name="Tryputsen, Volha [JRDUS]" userId="S::vtryputs@its.jnj.com::dd4c92e7-cdfe-4183-bf89-cd4f2cf7b208" providerId="AD" clId="Web-{4B3529E0-931A-4247-8320-C6F7983E1CDC}" dt="2021-07-08T04:38:22.579" v="410" actId="1076"/>
          <ac:cxnSpMkLst>
            <pc:docMk/>
            <pc:sldMk cId="2593542877" sldId="297"/>
            <ac:cxnSpMk id="30" creationId="{914E9534-484F-4DD0-8A72-3D5B3BC7F9C6}"/>
          </ac:cxnSpMkLst>
        </pc:cxnChg>
        <pc:cxnChg chg="add mod">
          <ac:chgData name="Tryputsen, Volha [JRDUS]" userId="S::vtryputs@its.jnj.com::dd4c92e7-cdfe-4183-bf89-cd4f2cf7b208" providerId="AD" clId="Web-{4B3529E0-931A-4247-8320-C6F7983E1CDC}" dt="2021-07-08T04:38:22.594" v="413" actId="1076"/>
          <ac:cxnSpMkLst>
            <pc:docMk/>
            <pc:sldMk cId="2593542877" sldId="297"/>
            <ac:cxnSpMk id="33" creationId="{B43F89CC-92B0-4113-9600-E5F9645ED7B9}"/>
          </ac:cxnSpMkLst>
        </pc:cxnChg>
      </pc:sldChg>
      <pc:sldChg chg="addSp delSp modSp add del replId">
        <pc:chgData name="Tryputsen, Volha [JRDUS]" userId="S::vtryputs@its.jnj.com::dd4c92e7-cdfe-4183-bf89-cd4f2cf7b208" providerId="AD" clId="Web-{4B3529E0-931A-4247-8320-C6F7983E1CDC}" dt="2021-07-08T04:38:34.188" v="417"/>
        <pc:sldMkLst>
          <pc:docMk/>
          <pc:sldMk cId="2685038356" sldId="298"/>
        </pc:sldMkLst>
        <pc:picChg chg="add del mod">
          <ac:chgData name="Tryputsen, Volha [JRDUS]" userId="S::vtryputs@its.jnj.com::dd4c92e7-cdfe-4183-bf89-cd4f2cf7b208" providerId="AD" clId="Web-{4B3529E0-931A-4247-8320-C6F7983E1CDC}" dt="2021-07-08T04:38:29.048" v="415"/>
          <ac:picMkLst>
            <pc:docMk/>
            <pc:sldMk cId="2685038356" sldId="298"/>
            <ac:picMk id="3" creationId="{2C18DD89-7AEA-4F02-8A0E-FBDCE4C8C7CC}"/>
          </ac:picMkLst>
        </pc:picChg>
      </pc:sldChg>
      <pc:sldChg chg="addSp modSp add replId">
        <pc:chgData name="Tryputsen, Volha [JRDUS]" userId="S::vtryputs@its.jnj.com::dd4c92e7-cdfe-4183-bf89-cd4f2cf7b208" providerId="AD" clId="Web-{4B3529E0-931A-4247-8320-C6F7983E1CDC}" dt="2021-07-08T04:44:06.632" v="530"/>
        <pc:sldMkLst>
          <pc:docMk/>
          <pc:sldMk cId="3101922853" sldId="299"/>
        </pc:sldMkLst>
        <pc:spChg chg="mod">
          <ac:chgData name="Tryputsen, Volha [JRDUS]" userId="S::vtryputs@its.jnj.com::dd4c92e7-cdfe-4183-bf89-cd4f2cf7b208" providerId="AD" clId="Web-{4B3529E0-931A-4247-8320-C6F7983E1CDC}" dt="2021-07-08T04:39:44.674" v="445" actId="20577"/>
          <ac:spMkLst>
            <pc:docMk/>
            <pc:sldMk cId="3101922853" sldId="299"/>
            <ac:spMk id="2" creationId="{1C2B4062-1993-47B7-AD4B-B5679BDC9B59}"/>
          </ac:spMkLst>
        </pc:spChg>
        <pc:picChg chg="add mod">
          <ac:chgData name="Tryputsen, Volha [JRDUS]" userId="S::vtryputs@its.jnj.com::dd4c92e7-cdfe-4183-bf89-cd4f2cf7b208" providerId="AD" clId="Web-{4B3529E0-931A-4247-8320-C6F7983E1CDC}" dt="2021-07-08T04:38:46.392" v="420" actId="1076"/>
          <ac:picMkLst>
            <pc:docMk/>
            <pc:sldMk cId="3101922853" sldId="299"/>
            <ac:picMk id="3" creationId="{65ABEC90-60A3-45C5-8AF9-C88E480E6B3A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4:44:06.632" v="530"/>
          <ac:picMkLst>
            <pc:docMk/>
            <pc:sldMk cId="3101922853" sldId="299"/>
            <ac:picMk id="7" creationId="{AAAE9197-D71B-4372-A7CB-D70AE726B57A}"/>
          </ac:picMkLst>
        </pc:picChg>
      </pc:sldChg>
      <pc:sldChg chg="addSp delSp modSp add replId">
        <pc:chgData name="Tryputsen, Volha [JRDUS]" userId="S::vtryputs@its.jnj.com::dd4c92e7-cdfe-4183-bf89-cd4f2cf7b208" providerId="AD" clId="Web-{4B3529E0-931A-4247-8320-C6F7983E1CDC}" dt="2021-07-08T04:43:29.366" v="528" actId="1076"/>
        <pc:sldMkLst>
          <pc:docMk/>
          <pc:sldMk cId="204629252" sldId="300"/>
        </pc:sldMkLst>
        <pc:spChg chg="mod">
          <ac:chgData name="Tryputsen, Volha [JRDUS]" userId="S::vtryputs@its.jnj.com::dd4c92e7-cdfe-4183-bf89-cd4f2cf7b208" providerId="AD" clId="Web-{4B3529E0-931A-4247-8320-C6F7983E1CDC}" dt="2021-07-08T04:40:54.660" v="460" actId="20577"/>
          <ac:spMkLst>
            <pc:docMk/>
            <pc:sldMk cId="204629252" sldId="300"/>
            <ac:spMk id="2" creationId="{1C2B4062-1993-47B7-AD4B-B5679BDC9B59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4:43:29.366" v="528" actId="1076"/>
          <ac:spMkLst>
            <pc:docMk/>
            <pc:sldMk cId="204629252" sldId="300"/>
            <ac:spMk id="5" creationId="{F45EB077-CBBA-48D6-8107-E83DB27B6150}"/>
          </ac:spMkLst>
        </pc:spChg>
        <pc:picChg chg="del">
          <ac:chgData name="Tryputsen, Volha [JRDUS]" userId="S::vtryputs@its.jnj.com::dd4c92e7-cdfe-4183-bf89-cd4f2cf7b208" providerId="AD" clId="Web-{4B3529E0-931A-4247-8320-C6F7983E1CDC}" dt="2021-07-08T04:39:39.080" v="444"/>
          <ac:picMkLst>
            <pc:docMk/>
            <pc:sldMk cId="204629252" sldId="300"/>
            <ac:picMk id="3" creationId="{65ABEC90-60A3-45C5-8AF9-C88E480E6B3A}"/>
          </ac:picMkLst>
        </pc:picChg>
      </pc:sldChg>
    </pc:docChg>
  </pc:docChgLst>
  <pc:docChgLst>
    <pc:chgData name="Tryputsen, Volha [JRDUS]" userId="S::vtryputs@its.jnj.com::dd4c92e7-cdfe-4183-bf89-cd4f2cf7b208" providerId="AD" clId="Web-{FA854A7E-F9E2-469A-B199-AD3A5DA8E13A}"/>
    <pc:docChg chg="modSld">
      <pc:chgData name="Tryputsen, Volha [JRDUS]" userId="S::vtryputs@its.jnj.com::dd4c92e7-cdfe-4183-bf89-cd4f2cf7b208" providerId="AD" clId="Web-{FA854A7E-F9E2-469A-B199-AD3A5DA8E13A}" dt="2021-07-06T05:58:20.267" v="57" actId="1076"/>
      <pc:docMkLst>
        <pc:docMk/>
      </pc:docMkLst>
      <pc:sldChg chg="addSp">
        <pc:chgData name="Tryputsen, Volha [JRDUS]" userId="S::vtryputs@its.jnj.com::dd4c92e7-cdfe-4183-bf89-cd4f2cf7b208" providerId="AD" clId="Web-{FA854A7E-F9E2-469A-B199-AD3A5DA8E13A}" dt="2021-07-06T05:52:29.061" v="23"/>
        <pc:sldMkLst>
          <pc:docMk/>
          <pc:sldMk cId="2588182677" sldId="474"/>
        </pc:sldMkLst>
        <pc:picChg chg="add">
          <ac:chgData name="Tryputsen, Volha [JRDUS]" userId="S::vtryputs@its.jnj.com::dd4c92e7-cdfe-4183-bf89-cd4f2cf7b208" providerId="AD" clId="Web-{FA854A7E-F9E2-469A-B199-AD3A5DA8E13A}" dt="2021-07-06T05:52:29.061" v="23"/>
          <ac:picMkLst>
            <pc:docMk/>
            <pc:sldMk cId="2588182677" sldId="474"/>
            <ac:picMk id="3" creationId="{25ABEC7D-BCD6-4DF5-9D7F-D347B65D0B3A}"/>
          </ac:picMkLst>
        </pc:picChg>
      </pc:sldChg>
      <pc:sldChg chg="addSp">
        <pc:chgData name="Tryputsen, Volha [JRDUS]" userId="S::vtryputs@its.jnj.com::dd4c92e7-cdfe-4183-bf89-cd4f2cf7b208" providerId="AD" clId="Web-{FA854A7E-F9E2-469A-B199-AD3A5DA8E13A}" dt="2021-07-06T05:50:52.150" v="0"/>
        <pc:sldMkLst>
          <pc:docMk/>
          <pc:sldMk cId="0" sldId="484"/>
        </pc:sldMkLst>
        <pc:picChg chg="add">
          <ac:chgData name="Tryputsen, Volha [JRDUS]" userId="S::vtryputs@its.jnj.com::dd4c92e7-cdfe-4183-bf89-cd4f2cf7b208" providerId="AD" clId="Web-{FA854A7E-F9E2-469A-B199-AD3A5DA8E13A}" dt="2021-07-06T05:50:52.150" v="0"/>
          <ac:picMkLst>
            <pc:docMk/>
            <pc:sldMk cId="0" sldId="484"/>
            <ac:picMk id="2" creationId="{B2211329-4679-48B9-9BB0-D92BFA326CAB}"/>
          </ac:picMkLst>
        </pc:picChg>
      </pc:sldChg>
      <pc:sldChg chg="addSp delSp modSp">
        <pc:chgData name="Tryputsen, Volha [JRDUS]" userId="S::vtryputs@its.jnj.com::dd4c92e7-cdfe-4183-bf89-cd4f2cf7b208" providerId="AD" clId="Web-{FA854A7E-F9E2-469A-B199-AD3A5DA8E13A}" dt="2021-07-06T05:58:20.267" v="57" actId="1076"/>
        <pc:sldMkLst>
          <pc:docMk/>
          <pc:sldMk cId="920610618" sldId="485"/>
        </pc:sldMkLst>
        <pc:spChg chg="mod">
          <ac:chgData name="Tryputsen, Volha [JRDUS]" userId="S::vtryputs@its.jnj.com::dd4c92e7-cdfe-4183-bf89-cd4f2cf7b208" providerId="AD" clId="Web-{FA854A7E-F9E2-469A-B199-AD3A5DA8E13A}" dt="2021-07-06T05:54:37.005" v="41" actId="20577"/>
          <ac:spMkLst>
            <pc:docMk/>
            <pc:sldMk cId="920610618" sldId="485"/>
            <ac:spMk id="11" creationId="{26802E9A-A29E-BF42-BB87-400F6F323C6F}"/>
          </ac:spMkLst>
        </pc:spChg>
        <pc:spChg chg="mod">
          <ac:chgData name="Tryputsen, Volha [JRDUS]" userId="S::vtryputs@its.jnj.com::dd4c92e7-cdfe-4183-bf89-cd4f2cf7b208" providerId="AD" clId="Web-{FA854A7E-F9E2-469A-B199-AD3A5DA8E13A}" dt="2021-07-06T05:54:43.006" v="42" actId="1076"/>
          <ac:spMkLst>
            <pc:docMk/>
            <pc:sldMk cId="920610618" sldId="485"/>
            <ac:spMk id="75" creationId="{3ECFE803-36CC-5A4E-AFDD-4DD6DDF8D772}"/>
          </ac:spMkLst>
        </pc:spChg>
        <pc:spChg chg="mod">
          <ac:chgData name="Tryputsen, Volha [JRDUS]" userId="S::vtryputs@its.jnj.com::dd4c92e7-cdfe-4183-bf89-cd4f2cf7b208" providerId="AD" clId="Web-{FA854A7E-F9E2-469A-B199-AD3A5DA8E13A}" dt="2021-07-06T05:54:30.802" v="40" actId="20577"/>
          <ac:spMkLst>
            <pc:docMk/>
            <pc:sldMk cId="920610618" sldId="485"/>
            <ac:spMk id="76" creationId="{04DB3C8F-9266-5B45-901F-B3BC4D67729C}"/>
          </ac:spMkLst>
        </pc:spChg>
        <pc:picChg chg="mod">
          <ac:chgData name="Tryputsen, Volha [JRDUS]" userId="S::vtryputs@its.jnj.com::dd4c92e7-cdfe-4183-bf89-cd4f2cf7b208" providerId="AD" clId="Web-{FA854A7E-F9E2-469A-B199-AD3A5DA8E13A}" dt="2021-07-06T05:57:53.844" v="52" actId="1076"/>
          <ac:picMkLst>
            <pc:docMk/>
            <pc:sldMk cId="920610618" sldId="485"/>
            <ac:picMk id="2" creationId="{1C62063F-EDB4-3E42-8FDC-C6ACD70685A5}"/>
          </ac:picMkLst>
        </pc:picChg>
        <pc:picChg chg="add">
          <ac:chgData name="Tryputsen, Volha [JRDUS]" userId="S::vtryputs@its.jnj.com::dd4c92e7-cdfe-4183-bf89-cd4f2cf7b208" providerId="AD" clId="Web-{FA854A7E-F9E2-469A-B199-AD3A5DA8E13A}" dt="2021-07-06T05:50:55.791" v="1"/>
          <ac:picMkLst>
            <pc:docMk/>
            <pc:sldMk cId="920610618" sldId="485"/>
            <ac:picMk id="3" creationId="{2B9549B3-376F-4ECB-B837-421E9A08863E}"/>
          </ac:picMkLst>
        </pc:picChg>
        <pc:picChg chg="mod ord">
          <ac:chgData name="Tryputsen, Volha [JRDUS]" userId="S::vtryputs@its.jnj.com::dd4c92e7-cdfe-4183-bf89-cd4f2cf7b208" providerId="AD" clId="Web-{FA854A7E-F9E2-469A-B199-AD3A5DA8E13A}" dt="2021-07-06T05:58:20.267" v="57" actId="1076"/>
          <ac:picMkLst>
            <pc:docMk/>
            <pc:sldMk cId="920610618" sldId="485"/>
            <ac:picMk id="4" creationId="{9C67FF9E-C22B-9A40-BDDA-824FEBFF0904}"/>
          </ac:picMkLst>
        </pc:picChg>
        <pc:picChg chg="mod">
          <ac:chgData name="Tryputsen, Volha [JRDUS]" userId="S::vtryputs@its.jnj.com::dd4c92e7-cdfe-4183-bf89-cd4f2cf7b208" providerId="AD" clId="Web-{FA854A7E-F9E2-469A-B199-AD3A5DA8E13A}" dt="2021-07-06T05:54:54.647" v="44" actId="1076"/>
          <ac:picMkLst>
            <pc:docMk/>
            <pc:sldMk cId="920610618" sldId="485"/>
            <ac:picMk id="5" creationId="{96476343-E404-314A-AF6A-CBDE85603EA8}"/>
          </ac:picMkLst>
        </pc:picChg>
        <pc:picChg chg="mod">
          <ac:chgData name="Tryputsen, Volha [JRDUS]" userId="S::vtryputs@its.jnj.com::dd4c92e7-cdfe-4183-bf89-cd4f2cf7b208" providerId="AD" clId="Web-{FA854A7E-F9E2-469A-B199-AD3A5DA8E13A}" dt="2021-07-06T05:57:47.656" v="51" actId="1076"/>
          <ac:picMkLst>
            <pc:docMk/>
            <pc:sldMk cId="920610618" sldId="485"/>
            <ac:picMk id="6" creationId="{AAA1F878-48B3-8541-A880-887F18431AF3}"/>
          </ac:picMkLst>
        </pc:picChg>
        <pc:picChg chg="add del mod">
          <ac:chgData name="Tryputsen, Volha [JRDUS]" userId="S::vtryputs@its.jnj.com::dd4c92e7-cdfe-4183-bf89-cd4f2cf7b208" providerId="AD" clId="Web-{FA854A7E-F9E2-469A-B199-AD3A5DA8E13A}" dt="2021-07-06T05:53:16.173" v="25"/>
          <ac:picMkLst>
            <pc:docMk/>
            <pc:sldMk cId="920610618" sldId="485"/>
            <ac:picMk id="8" creationId="{6169D997-EFAC-4107-A4CD-C56960C16E38}"/>
          </ac:picMkLst>
        </pc:picChg>
        <pc:picChg chg="add mod">
          <ac:chgData name="Tryputsen, Volha [JRDUS]" userId="S::vtryputs@its.jnj.com::dd4c92e7-cdfe-4183-bf89-cd4f2cf7b208" providerId="AD" clId="Web-{FA854A7E-F9E2-469A-B199-AD3A5DA8E13A}" dt="2021-07-06T05:53:58.363" v="36" actId="1076"/>
          <ac:picMkLst>
            <pc:docMk/>
            <pc:sldMk cId="920610618" sldId="485"/>
            <ac:picMk id="9" creationId="{2AB040EC-6E42-4ED6-8302-49B97DF4EC7E}"/>
          </ac:picMkLst>
        </pc:picChg>
        <pc:picChg chg="add mod modCrop">
          <ac:chgData name="Tryputsen, Volha [JRDUS]" userId="S::vtryputs@its.jnj.com::dd4c92e7-cdfe-4183-bf89-cd4f2cf7b208" providerId="AD" clId="Web-{FA854A7E-F9E2-469A-B199-AD3A5DA8E13A}" dt="2021-07-06T05:57:33.936" v="50" actId="1076"/>
          <ac:picMkLst>
            <pc:docMk/>
            <pc:sldMk cId="920610618" sldId="485"/>
            <ac:picMk id="12" creationId="{4A3FCF52-FED8-4981-8886-C11B831CE7FE}"/>
          </ac:picMkLst>
        </pc:picChg>
        <pc:picChg chg="del">
          <ac:chgData name="Tryputsen, Volha [JRDUS]" userId="S::vtryputs@its.jnj.com::dd4c92e7-cdfe-4183-bf89-cd4f2cf7b208" providerId="AD" clId="Web-{FA854A7E-F9E2-469A-B199-AD3A5DA8E13A}" dt="2021-07-06T05:51:04.151" v="3"/>
          <ac:picMkLst>
            <pc:docMk/>
            <pc:sldMk cId="920610618" sldId="485"/>
            <ac:picMk id="3074" creationId="{D292F355-6743-134E-89C7-40B1E0671AFB}"/>
          </ac:picMkLst>
        </pc:picChg>
        <pc:picChg chg="mod">
          <ac:chgData name="Tryputsen, Volha [JRDUS]" userId="S::vtryputs@its.jnj.com::dd4c92e7-cdfe-4183-bf89-cd4f2cf7b208" providerId="AD" clId="Web-{FA854A7E-F9E2-469A-B199-AD3A5DA8E13A}" dt="2021-07-06T05:53:35.752" v="31" actId="1076"/>
          <ac:picMkLst>
            <pc:docMk/>
            <pc:sldMk cId="920610618" sldId="485"/>
            <ac:picMk id="3076" creationId="{1E0C948D-9260-AC4C-AB32-2966E3FCCDC5}"/>
          </ac:picMkLst>
        </pc:picChg>
        <pc:picChg chg="mod">
          <ac:chgData name="Tryputsen, Volha [JRDUS]" userId="S::vtryputs@its.jnj.com::dd4c92e7-cdfe-4183-bf89-cd4f2cf7b208" providerId="AD" clId="Web-{FA854A7E-F9E2-469A-B199-AD3A5DA8E13A}" dt="2021-07-06T05:53:39.612" v="32" actId="1076"/>
          <ac:picMkLst>
            <pc:docMk/>
            <pc:sldMk cId="920610618" sldId="485"/>
            <ac:picMk id="3078" creationId="{A4CDA156-23E1-F143-9BDE-4550C1E2A641}"/>
          </ac:picMkLst>
        </pc:picChg>
      </pc:sldChg>
    </pc:docChg>
  </pc:docChgLst>
  <pc:docChgLst>
    <pc:chgData name="Tryputsen, Volha [JRDUS]" userId="S::vtryputs@its.jnj.com::dd4c92e7-cdfe-4183-bf89-cd4f2cf7b208" providerId="AD" clId="Web-{A2830E35-D4DA-82D1-6502-6AA92C16A71E}"/>
    <pc:docChg chg="modSld">
      <pc:chgData name="Tryputsen, Volha [JRDUS]" userId="S::vtryputs@its.jnj.com::dd4c92e7-cdfe-4183-bf89-cd4f2cf7b208" providerId="AD" clId="Web-{A2830E35-D4DA-82D1-6502-6AA92C16A71E}" dt="2021-07-13T02:43:26.884" v="1"/>
      <pc:docMkLst>
        <pc:docMk/>
      </pc:docMkLst>
      <pc:sldChg chg="addSp modSp">
        <pc:chgData name="Tryputsen, Volha [JRDUS]" userId="S::vtryputs@its.jnj.com::dd4c92e7-cdfe-4183-bf89-cd4f2cf7b208" providerId="AD" clId="Web-{A2830E35-D4DA-82D1-6502-6AA92C16A71E}" dt="2021-07-13T02:43:26.884" v="1"/>
        <pc:sldMkLst>
          <pc:docMk/>
          <pc:sldMk cId="1503034068" sldId="301"/>
        </pc:sldMkLst>
        <pc:spChg chg="add mod">
          <ac:chgData name="Tryputsen, Volha [JRDUS]" userId="S::vtryputs@its.jnj.com::dd4c92e7-cdfe-4183-bf89-cd4f2cf7b208" providerId="AD" clId="Web-{A2830E35-D4DA-82D1-6502-6AA92C16A71E}" dt="2021-07-13T02:43:26.884" v="1"/>
          <ac:spMkLst>
            <pc:docMk/>
            <pc:sldMk cId="1503034068" sldId="301"/>
            <ac:spMk id="5" creationId="{069E37E0-C2D1-4E96-9683-E64007EC7881}"/>
          </ac:spMkLst>
        </pc:spChg>
      </pc:sldChg>
    </pc:docChg>
  </pc:docChgLst>
  <pc:docChgLst>
    <pc:chgData name="Sargsyan, Davit [JRDUS]" userId="3e31b559-84b2-4844-9a39-5ca6ce0fe171" providerId="ADAL" clId="{0A2B9E98-7000-46D7-9DA3-3332760DA795}"/>
    <pc:docChg chg="undo custSel addSld delSld modSld sldOrd">
      <pc:chgData name="Sargsyan, Davit [JRDUS]" userId="3e31b559-84b2-4844-9a39-5ca6ce0fe171" providerId="ADAL" clId="{0A2B9E98-7000-46D7-9DA3-3332760DA795}" dt="2021-07-06T03:15:27.729" v="323" actId="47"/>
      <pc:docMkLst>
        <pc:docMk/>
      </pc:docMkLst>
      <pc:sldChg chg="addSp delSp modSp del mod">
        <pc:chgData name="Sargsyan, Davit [JRDUS]" userId="3e31b559-84b2-4844-9a39-5ca6ce0fe171" providerId="ADAL" clId="{0A2B9E98-7000-46D7-9DA3-3332760DA795}" dt="2021-07-06T03:07:46.420" v="192" actId="47"/>
        <pc:sldMkLst>
          <pc:docMk/>
          <pc:sldMk cId="2537384075" sldId="256"/>
        </pc:sldMkLst>
        <pc:spChg chg="del">
          <ac:chgData name="Sargsyan, Davit [JRDUS]" userId="3e31b559-84b2-4844-9a39-5ca6ce0fe171" providerId="ADAL" clId="{0A2B9E98-7000-46D7-9DA3-3332760DA795}" dt="2021-07-06T03:03:27.460" v="122" actId="478"/>
          <ac:spMkLst>
            <pc:docMk/>
            <pc:sldMk cId="2537384075" sldId="256"/>
            <ac:spMk id="17" creationId="{EE887B7E-7D57-B74D-BDDF-F86A68EF57F7}"/>
          </ac:spMkLst>
        </pc:spChg>
        <pc:spChg chg="add mod">
          <ac:chgData name="Sargsyan, Davit [JRDUS]" userId="3e31b559-84b2-4844-9a39-5ca6ce0fe171" providerId="ADAL" clId="{0A2B9E98-7000-46D7-9DA3-3332760DA795}" dt="2021-07-06T02:54:06.277" v="25" actId="20577"/>
          <ac:spMkLst>
            <pc:docMk/>
            <pc:sldMk cId="2537384075" sldId="256"/>
            <ac:spMk id="19" creationId="{7811893C-F0E2-4ADC-85CB-CCC25481E0C5}"/>
          </ac:spMkLst>
        </pc:spChg>
        <pc:spChg chg="add mod">
          <ac:chgData name="Sargsyan, Davit [JRDUS]" userId="3e31b559-84b2-4844-9a39-5ca6ce0fe171" providerId="ADAL" clId="{0A2B9E98-7000-46D7-9DA3-3332760DA795}" dt="2021-07-06T02:55:08.778" v="43" actId="1076"/>
          <ac:spMkLst>
            <pc:docMk/>
            <pc:sldMk cId="2537384075" sldId="256"/>
            <ac:spMk id="21" creationId="{200C01AA-6BE7-48BC-B065-2FBD715848EA}"/>
          </ac:spMkLst>
        </pc:spChg>
        <pc:spChg chg="add del">
          <ac:chgData name="Sargsyan, Davit [JRDUS]" userId="3e31b559-84b2-4844-9a39-5ca6ce0fe171" providerId="ADAL" clId="{0A2B9E98-7000-46D7-9DA3-3332760DA795}" dt="2021-07-06T03:03:34.297" v="124" actId="21"/>
          <ac:spMkLst>
            <pc:docMk/>
            <pc:sldMk cId="2537384075" sldId="256"/>
            <ac:spMk id="25" creationId="{D537A7EB-C5DD-E245-8F1C-E284B1106525}"/>
          </ac:spMkLst>
        </pc:spChg>
        <pc:spChg chg="add del">
          <ac:chgData name="Sargsyan, Davit [JRDUS]" userId="3e31b559-84b2-4844-9a39-5ca6ce0fe171" providerId="ADAL" clId="{0A2B9E98-7000-46D7-9DA3-3332760DA795}" dt="2021-07-06T03:03:34.297" v="124" actId="21"/>
          <ac:spMkLst>
            <pc:docMk/>
            <pc:sldMk cId="2537384075" sldId="256"/>
            <ac:spMk id="26" creationId="{F2FAEBC3-1865-4F42-B0EB-DD13CDC9E7D6}"/>
          </ac:spMkLst>
        </pc:spChg>
        <pc:spChg chg="add del">
          <ac:chgData name="Sargsyan, Davit [JRDUS]" userId="3e31b559-84b2-4844-9a39-5ca6ce0fe171" providerId="ADAL" clId="{0A2B9E98-7000-46D7-9DA3-3332760DA795}" dt="2021-07-06T03:03:34.297" v="124" actId="21"/>
          <ac:spMkLst>
            <pc:docMk/>
            <pc:sldMk cId="2537384075" sldId="256"/>
            <ac:spMk id="27" creationId="{8B03ECA3-C73E-224F-BCDF-DFB00C4DECF3}"/>
          </ac:spMkLst>
        </pc:spChg>
        <pc:spChg chg="add del mod">
          <ac:chgData name="Sargsyan, Davit [JRDUS]" userId="3e31b559-84b2-4844-9a39-5ca6ce0fe171" providerId="ADAL" clId="{0A2B9E98-7000-46D7-9DA3-3332760DA795}" dt="2021-07-06T02:54:35.472" v="33" actId="478"/>
          <ac:spMkLst>
            <pc:docMk/>
            <pc:sldMk cId="2537384075" sldId="256"/>
            <ac:spMk id="28" creationId="{D1AB7198-E6F7-394A-AB5C-21B8992CB5F6}"/>
          </ac:spMkLst>
        </pc:spChg>
        <pc:spChg chg="del mod">
          <ac:chgData name="Sargsyan, Davit [JRDUS]" userId="3e31b559-84b2-4844-9a39-5ca6ce0fe171" providerId="ADAL" clId="{0A2B9E98-7000-46D7-9DA3-3332760DA795}" dt="2021-07-06T03:01:18.113" v="98" actId="21"/>
          <ac:spMkLst>
            <pc:docMk/>
            <pc:sldMk cId="2537384075" sldId="256"/>
            <ac:spMk id="30" creationId="{F192B9C9-1CCE-3345-8D65-6359DF4D0C00}"/>
          </ac:spMkLst>
        </pc:spChg>
        <pc:grpChg chg="del mod">
          <ac:chgData name="Sargsyan, Davit [JRDUS]" userId="3e31b559-84b2-4844-9a39-5ca6ce0fe171" providerId="ADAL" clId="{0A2B9E98-7000-46D7-9DA3-3332760DA795}" dt="2021-07-06T03:01:00.784" v="94" actId="21"/>
          <ac:grpSpMkLst>
            <pc:docMk/>
            <pc:sldMk cId="2537384075" sldId="256"/>
            <ac:grpSpMk id="20" creationId="{334936EF-151B-C647-B500-49B7716BDF96}"/>
          </ac:grpSpMkLst>
        </pc:grpChg>
        <pc:picChg chg="add del mod">
          <ac:chgData name="Sargsyan, Davit [JRDUS]" userId="3e31b559-84b2-4844-9a39-5ca6ce0fe171" providerId="ADAL" clId="{0A2B9E98-7000-46D7-9DA3-3332760DA795}" dt="2021-07-06T03:03:34.297" v="124" actId="21"/>
          <ac:picMkLst>
            <pc:docMk/>
            <pc:sldMk cId="2537384075" sldId="256"/>
            <ac:picMk id="2" creationId="{75AD08DF-D804-4AAD-BBE5-77667EB541BF}"/>
          </ac:picMkLst>
        </pc:picChg>
        <pc:picChg chg="add del mod">
          <ac:chgData name="Sargsyan, Davit [JRDUS]" userId="3e31b559-84b2-4844-9a39-5ca6ce0fe171" providerId="ADAL" clId="{0A2B9E98-7000-46D7-9DA3-3332760DA795}" dt="2021-07-06T03:03:34.297" v="124" actId="21"/>
          <ac:picMkLst>
            <pc:docMk/>
            <pc:sldMk cId="2537384075" sldId="256"/>
            <ac:picMk id="22" creationId="{7F9F8E69-4FBD-EA47-9D17-8BE73C970F78}"/>
          </ac:picMkLst>
        </pc:picChg>
        <pc:picChg chg="add del">
          <ac:chgData name="Sargsyan, Davit [JRDUS]" userId="3e31b559-84b2-4844-9a39-5ca6ce0fe171" providerId="ADAL" clId="{0A2B9E98-7000-46D7-9DA3-3332760DA795}" dt="2021-07-06T03:03:34.297" v="124" actId="21"/>
          <ac:picMkLst>
            <pc:docMk/>
            <pc:sldMk cId="2537384075" sldId="256"/>
            <ac:picMk id="24" creationId="{C03995B6-244A-5D41-80CE-6A6F1CB96307}"/>
          </ac:picMkLst>
        </pc:picChg>
        <pc:picChg chg="add del">
          <ac:chgData name="Sargsyan, Davit [JRDUS]" userId="3e31b559-84b2-4844-9a39-5ca6ce0fe171" providerId="ADAL" clId="{0A2B9E98-7000-46D7-9DA3-3332760DA795}" dt="2021-07-06T03:03:34.297" v="124" actId="21"/>
          <ac:picMkLst>
            <pc:docMk/>
            <pc:sldMk cId="2537384075" sldId="256"/>
            <ac:picMk id="1026" creationId="{12438A99-DDC8-DA4F-B92F-A20FC9F484FC}"/>
          </ac:picMkLst>
        </pc:picChg>
      </pc:sldChg>
      <pc:sldChg chg="modSp del mod">
        <pc:chgData name="Sargsyan, Davit [JRDUS]" userId="3e31b559-84b2-4844-9a39-5ca6ce0fe171" providerId="ADAL" clId="{0A2B9E98-7000-46D7-9DA3-3332760DA795}" dt="2021-07-06T03:14:04.855" v="310" actId="47"/>
        <pc:sldMkLst>
          <pc:docMk/>
          <pc:sldMk cId="2908536833" sldId="400"/>
        </pc:sldMkLst>
        <pc:spChg chg="mod">
          <ac:chgData name="Sargsyan, Davit [JRDUS]" userId="3e31b559-84b2-4844-9a39-5ca6ce0fe171" providerId="ADAL" clId="{0A2B9E98-7000-46D7-9DA3-3332760DA795}" dt="2021-07-06T03:13:07.520" v="296" actId="1076"/>
          <ac:spMkLst>
            <pc:docMk/>
            <pc:sldMk cId="2908536833" sldId="400"/>
            <ac:spMk id="5" creationId="{00000000-0000-0000-0000-000000000000}"/>
          </ac:spMkLst>
        </pc:spChg>
      </pc:sldChg>
      <pc:sldChg chg="addSp delSp modSp del mod delAnim modAnim">
        <pc:chgData name="Sargsyan, Davit [JRDUS]" userId="3e31b559-84b2-4844-9a39-5ca6ce0fe171" providerId="ADAL" clId="{0A2B9E98-7000-46D7-9DA3-3332760DA795}" dt="2021-07-06T03:10:10.908" v="215" actId="47"/>
        <pc:sldMkLst>
          <pc:docMk/>
          <pc:sldMk cId="2935597403" sldId="439"/>
        </pc:sldMkLst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5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7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8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9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10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11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12" creationId="{00000000-0000-0000-0000-000000000000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13" creationId="{FA0B63FA-81FE-40D9-AC58-F18493B4D76D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14" creationId="{E219C0D2-B0C8-472D-AF62-F605ADE153AE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15" creationId="{5AAB4FEA-28CF-429D-BCDC-DF4FAAB1DB33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16" creationId="{8F788753-6A0D-4B01-83C0-94B0A8C7A328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17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18" creationId="{00000000-0000-0000-0000-000000000000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19" creationId="{99451B85-6EFD-4F2A-A82E-938AFD63C065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20" creationId="{7EADFCA5-3FC5-43C4-A0D5-F5FAEFD4B6FF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21" creationId="{031B47A3-F1D9-4C68-8DB0-B7298A9BD379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22" creationId="{ABE329A6-E5D8-426B-85BB-D0DA6C948BE9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23" creationId="{54B76C89-99E1-48E1-9474-1F5026A6A46B}"/>
          </ac:spMkLst>
        </pc:spChg>
      </pc:sldChg>
      <pc:sldChg chg="del">
        <pc:chgData name="Sargsyan, Davit [JRDUS]" userId="3e31b559-84b2-4844-9a39-5ca6ce0fe171" providerId="ADAL" clId="{0A2B9E98-7000-46D7-9DA3-3332760DA795}" dt="2021-07-06T03:09:03.046" v="203" actId="47"/>
        <pc:sldMkLst>
          <pc:docMk/>
          <pc:sldMk cId="1399475556" sldId="446"/>
        </pc:sldMkLst>
      </pc:sldChg>
      <pc:sldChg chg="modSp del">
        <pc:chgData name="Sargsyan, Davit [JRDUS]" userId="3e31b559-84b2-4844-9a39-5ca6ce0fe171" providerId="ADAL" clId="{0A2B9E98-7000-46D7-9DA3-3332760DA795}" dt="2021-07-06T03:13:58.043" v="309" actId="47"/>
        <pc:sldMkLst>
          <pc:docMk/>
          <pc:sldMk cId="3668544622" sldId="456"/>
        </pc:sldMkLst>
        <pc:spChg chg="mod">
          <ac:chgData name="Sargsyan, Davit [JRDUS]" userId="3e31b559-84b2-4844-9a39-5ca6ce0fe171" providerId="ADAL" clId="{0A2B9E98-7000-46D7-9DA3-3332760DA795}" dt="2021-07-06T03:12:43" v="293" actId="20577"/>
          <ac:spMkLst>
            <pc:docMk/>
            <pc:sldMk cId="3668544622" sldId="456"/>
            <ac:spMk id="3" creationId="{00000000-0000-0000-0000-000000000000}"/>
          </ac:spMkLst>
        </pc:spChg>
      </pc:sldChg>
      <pc:sldChg chg="del">
        <pc:chgData name="Sargsyan, Davit [JRDUS]" userId="3e31b559-84b2-4844-9a39-5ca6ce0fe171" providerId="ADAL" clId="{0A2B9E98-7000-46D7-9DA3-3332760DA795}" dt="2021-07-06T03:12:33.356" v="290" actId="47"/>
        <pc:sldMkLst>
          <pc:docMk/>
          <pc:sldMk cId="137835227" sldId="465"/>
        </pc:sldMkLst>
      </pc:sldChg>
      <pc:sldChg chg="delSp modSp add del mod ord">
        <pc:chgData name="Sargsyan, Davit [JRDUS]" userId="3e31b559-84b2-4844-9a39-5ca6ce0fe171" providerId="ADAL" clId="{0A2B9E98-7000-46D7-9DA3-3332760DA795}" dt="2021-07-06T02:55:50.164" v="52" actId="47"/>
        <pc:sldMkLst>
          <pc:docMk/>
          <pc:sldMk cId="2989276285" sldId="467"/>
        </pc:sldMkLst>
        <pc:spChg chg="mod">
          <ac:chgData name="Sargsyan, Davit [JRDUS]" userId="3e31b559-84b2-4844-9a39-5ca6ce0fe171" providerId="ADAL" clId="{0A2B9E98-7000-46D7-9DA3-3332760DA795}" dt="2021-07-06T02:55:46.334" v="51" actId="6549"/>
          <ac:spMkLst>
            <pc:docMk/>
            <pc:sldMk cId="2989276285" sldId="467"/>
            <ac:spMk id="2" creationId="{193F5EAF-E712-4D8B-B5FE-7615A733B94E}"/>
          </ac:spMkLst>
        </pc:spChg>
        <pc:picChg chg="del">
          <ac:chgData name="Sargsyan, Davit [JRDUS]" userId="3e31b559-84b2-4844-9a39-5ca6ce0fe171" providerId="ADAL" clId="{0A2B9E98-7000-46D7-9DA3-3332760DA795}" dt="2021-07-06T02:55:43.888" v="50" actId="478"/>
          <ac:picMkLst>
            <pc:docMk/>
            <pc:sldMk cId="2989276285" sldId="467"/>
            <ac:picMk id="7" creationId="{EE0EF337-82E6-428E-8E9B-9B27D85F47A3}"/>
          </ac:picMkLst>
        </pc:picChg>
      </pc:sldChg>
      <pc:sldChg chg="addSp delSp modSp add mod ord modNotesTx">
        <pc:chgData name="Sargsyan, Davit [JRDUS]" userId="3e31b559-84b2-4844-9a39-5ca6ce0fe171" providerId="ADAL" clId="{0A2B9E98-7000-46D7-9DA3-3332760DA795}" dt="2021-07-06T03:07:28.173" v="191" actId="1076"/>
        <pc:sldMkLst>
          <pc:docMk/>
          <pc:sldMk cId="3875389458" sldId="467"/>
        </pc:sldMkLst>
        <pc:spChg chg="mod">
          <ac:chgData name="Sargsyan, Davit [JRDUS]" userId="3e31b559-84b2-4844-9a39-5ca6ce0fe171" providerId="ADAL" clId="{0A2B9E98-7000-46D7-9DA3-3332760DA795}" dt="2021-07-06T03:04:09.547" v="133" actId="14100"/>
          <ac:spMkLst>
            <pc:docMk/>
            <pc:sldMk cId="3875389458" sldId="467"/>
            <ac:spMk id="2" creationId="{023ABC7F-C60E-43E3-B453-0FED96C42985}"/>
          </ac:spMkLst>
        </pc:spChg>
        <pc:spChg chg="add mod">
          <ac:chgData name="Sargsyan, Davit [JRDUS]" userId="3e31b559-84b2-4844-9a39-5ca6ce0fe171" providerId="ADAL" clId="{0A2B9E98-7000-46D7-9DA3-3332760DA795}" dt="2021-07-06T03:07:28.173" v="191" actId="1076"/>
          <ac:spMkLst>
            <pc:docMk/>
            <pc:sldMk cId="3875389458" sldId="467"/>
            <ac:spMk id="6" creationId="{902E69B7-4735-4218-8872-FA6EBD0B765B}"/>
          </ac:spMkLst>
        </pc:spChg>
        <pc:spChg chg="mod">
          <ac:chgData name="Sargsyan, Davit [JRDUS]" userId="3e31b559-84b2-4844-9a39-5ca6ce0fe171" providerId="ADAL" clId="{0A2B9E98-7000-46D7-9DA3-3332760DA795}" dt="2021-07-06T03:01:03.855" v="95"/>
          <ac:spMkLst>
            <pc:docMk/>
            <pc:sldMk cId="3875389458" sldId="467"/>
            <ac:spMk id="11" creationId="{A595B185-CB87-4E60-80B5-D26052083AD5}"/>
          </ac:spMkLst>
        </pc:spChg>
        <pc:spChg chg="add del mod">
          <ac:chgData name="Sargsyan, Davit [JRDUS]" userId="3e31b559-84b2-4844-9a39-5ca6ce0fe171" providerId="ADAL" clId="{0A2B9E98-7000-46D7-9DA3-3332760DA795}" dt="2021-07-06T03:02:05.251" v="109" actId="478"/>
          <ac:spMkLst>
            <pc:docMk/>
            <pc:sldMk cId="3875389458" sldId="467"/>
            <ac:spMk id="15" creationId="{3DF57E11-E043-4EB1-A0E7-4E7D3CE6E915}"/>
          </ac:spMkLst>
        </pc:spChg>
        <pc:spChg chg="add mod">
          <ac:chgData name="Sargsyan, Davit [JRDUS]" userId="3e31b559-84b2-4844-9a39-5ca6ce0fe171" providerId="ADAL" clId="{0A2B9E98-7000-46D7-9DA3-3332760DA795}" dt="2021-07-06T03:04:15.531" v="135" actId="1076"/>
          <ac:spMkLst>
            <pc:docMk/>
            <pc:sldMk cId="3875389458" sldId="467"/>
            <ac:spMk id="16" creationId="{278973C9-5964-4D56-8A51-B9182B207B3B}"/>
          </ac:spMkLst>
        </pc:spChg>
        <pc:spChg chg="add mod">
          <ac:chgData name="Sargsyan, Davit [JRDUS]" userId="3e31b559-84b2-4844-9a39-5ca6ce0fe171" providerId="ADAL" clId="{0A2B9E98-7000-46D7-9DA3-3332760DA795}" dt="2021-07-06T03:07:10.220" v="188" actId="1076"/>
          <ac:spMkLst>
            <pc:docMk/>
            <pc:sldMk cId="3875389458" sldId="467"/>
            <ac:spMk id="20" creationId="{CD9E4CFA-4C79-4778-B619-1F0EDAA8E3DE}"/>
          </ac:spMkLst>
        </pc:spChg>
        <pc:spChg chg="add mod">
          <ac:chgData name="Sargsyan, Davit [JRDUS]" userId="3e31b559-84b2-4844-9a39-5ca6ce0fe171" providerId="ADAL" clId="{0A2B9E98-7000-46D7-9DA3-3332760DA795}" dt="2021-07-06T03:06:56.812" v="186" actId="1076"/>
          <ac:spMkLst>
            <pc:docMk/>
            <pc:sldMk cId="3875389458" sldId="467"/>
            <ac:spMk id="21" creationId="{9B9063C5-2C35-447F-996A-F8318D7C33D8}"/>
          </ac:spMkLst>
        </pc:spChg>
        <pc:spChg chg="add del mod">
          <ac:chgData name="Sargsyan, Davit [JRDUS]" userId="3e31b559-84b2-4844-9a39-5ca6ce0fe171" providerId="ADAL" clId="{0A2B9E98-7000-46D7-9DA3-3332760DA795}" dt="2021-07-06T03:03:54.389" v="128" actId="478"/>
          <ac:spMkLst>
            <pc:docMk/>
            <pc:sldMk cId="3875389458" sldId="467"/>
            <ac:spMk id="22" creationId="{4284DD53-4314-499F-ABAD-45406BE80EAE}"/>
          </ac:spMkLst>
        </pc:spChg>
        <pc:spChg chg="add mod">
          <ac:chgData name="Sargsyan, Davit [JRDUS]" userId="3e31b559-84b2-4844-9a39-5ca6ce0fe171" providerId="ADAL" clId="{0A2B9E98-7000-46D7-9DA3-3332760DA795}" dt="2021-07-06T03:07:02.316" v="187" actId="1076"/>
          <ac:spMkLst>
            <pc:docMk/>
            <pc:sldMk cId="3875389458" sldId="467"/>
            <ac:spMk id="24" creationId="{98D2A379-2B32-4C2C-8119-2209FC6D3780}"/>
          </ac:spMkLst>
        </pc:spChg>
        <pc:spChg chg="add del mod">
          <ac:chgData name="Sargsyan, Davit [JRDUS]" userId="3e31b559-84b2-4844-9a39-5ca6ce0fe171" providerId="ADAL" clId="{0A2B9E98-7000-46D7-9DA3-3332760DA795}" dt="2021-07-06T03:07:14.494" v="189" actId="478"/>
          <ac:spMkLst>
            <pc:docMk/>
            <pc:sldMk cId="3875389458" sldId="467"/>
            <ac:spMk id="25" creationId="{72444B59-8451-4A65-952A-2EDBECA0EF5C}"/>
          </ac:spMkLst>
        </pc:spChg>
        <pc:spChg chg="add mod">
          <ac:chgData name="Sargsyan, Davit [JRDUS]" userId="3e31b559-84b2-4844-9a39-5ca6ce0fe171" providerId="ADAL" clId="{0A2B9E98-7000-46D7-9DA3-3332760DA795}" dt="2021-07-06T03:06:29.307" v="170" actId="20577"/>
          <ac:spMkLst>
            <pc:docMk/>
            <pc:sldMk cId="3875389458" sldId="467"/>
            <ac:spMk id="26" creationId="{06C6F4F9-CF06-4A78-A75E-AFD04E440DB1}"/>
          </ac:spMkLst>
        </pc:spChg>
        <pc:grpChg chg="add mod">
          <ac:chgData name="Sargsyan, Davit [JRDUS]" userId="3e31b559-84b2-4844-9a39-5ca6ce0fe171" providerId="ADAL" clId="{0A2B9E98-7000-46D7-9DA3-3332760DA795}" dt="2021-07-06T03:04:11.947" v="134" actId="1076"/>
          <ac:grpSpMkLst>
            <pc:docMk/>
            <pc:sldMk cId="3875389458" sldId="467"/>
            <ac:grpSpMk id="9" creationId="{8A665886-7927-4B1D-8B19-ACF7019E8B0D}"/>
          </ac:grpSpMkLst>
        </pc:grpChg>
        <pc:picChg chg="del">
          <ac:chgData name="Sargsyan, Davit [JRDUS]" userId="3e31b559-84b2-4844-9a39-5ca6ce0fe171" providerId="ADAL" clId="{0A2B9E98-7000-46D7-9DA3-3332760DA795}" dt="2021-07-06T02:56:01.090" v="56" actId="478"/>
          <ac:picMkLst>
            <pc:docMk/>
            <pc:sldMk cId="3875389458" sldId="467"/>
            <ac:picMk id="4" creationId="{C001B43C-44A4-4DC8-A444-445F73855F86}"/>
          </ac:picMkLst>
        </pc:picChg>
        <pc:picChg chg="mod">
          <ac:chgData name="Sargsyan, Davit [JRDUS]" userId="3e31b559-84b2-4844-9a39-5ca6ce0fe171" providerId="ADAL" clId="{0A2B9E98-7000-46D7-9DA3-3332760DA795}" dt="2021-07-06T03:01:03.855" v="95"/>
          <ac:picMkLst>
            <pc:docMk/>
            <pc:sldMk cId="3875389458" sldId="467"/>
            <ac:picMk id="10" creationId="{23025AAA-2303-46AC-9B35-492A3E546BEB}"/>
          </ac:picMkLst>
        </pc:picChg>
        <pc:picChg chg="mod">
          <ac:chgData name="Sargsyan, Davit [JRDUS]" userId="3e31b559-84b2-4844-9a39-5ca6ce0fe171" providerId="ADAL" clId="{0A2B9E98-7000-46D7-9DA3-3332760DA795}" dt="2021-07-06T03:01:03.855" v="95"/>
          <ac:picMkLst>
            <pc:docMk/>
            <pc:sldMk cId="3875389458" sldId="467"/>
            <ac:picMk id="12" creationId="{3A86BFEF-7B9F-418F-AA16-D5066BAA58AA}"/>
          </ac:picMkLst>
        </pc:picChg>
        <pc:picChg chg="mod">
          <ac:chgData name="Sargsyan, Davit [JRDUS]" userId="3e31b559-84b2-4844-9a39-5ca6ce0fe171" providerId="ADAL" clId="{0A2B9E98-7000-46D7-9DA3-3332760DA795}" dt="2021-07-06T03:01:03.855" v="95"/>
          <ac:picMkLst>
            <pc:docMk/>
            <pc:sldMk cId="3875389458" sldId="467"/>
            <ac:picMk id="13" creationId="{4C85D3A1-F52C-4B39-847B-FDE86D44F575}"/>
          </ac:picMkLst>
        </pc:picChg>
        <pc:picChg chg="add mod">
          <ac:chgData name="Sargsyan, Davit [JRDUS]" userId="3e31b559-84b2-4844-9a39-5ca6ce0fe171" providerId="ADAL" clId="{0A2B9E98-7000-46D7-9DA3-3332760DA795}" dt="2021-07-06T03:06:14.924" v="166" actId="1076"/>
          <ac:picMkLst>
            <pc:docMk/>
            <pc:sldMk cId="3875389458" sldId="467"/>
            <ac:picMk id="17" creationId="{F8951B04-CC0B-4251-B388-A1B9478B8FF6}"/>
          </ac:picMkLst>
        </pc:picChg>
        <pc:picChg chg="add mod">
          <ac:chgData name="Sargsyan, Davit [JRDUS]" userId="3e31b559-84b2-4844-9a39-5ca6ce0fe171" providerId="ADAL" clId="{0A2B9E98-7000-46D7-9DA3-3332760DA795}" dt="2021-07-06T03:05:04.804" v="148" actId="1076"/>
          <ac:picMkLst>
            <pc:docMk/>
            <pc:sldMk cId="3875389458" sldId="467"/>
            <ac:picMk id="18" creationId="{0603777C-B789-4626-84BC-2BDD2D6038A1}"/>
          </ac:picMkLst>
        </pc:picChg>
        <pc:picChg chg="add mod">
          <ac:chgData name="Sargsyan, Davit [JRDUS]" userId="3e31b559-84b2-4844-9a39-5ca6ce0fe171" providerId="ADAL" clId="{0A2B9E98-7000-46D7-9DA3-3332760DA795}" dt="2021-07-06T03:05:03.396" v="147" actId="1076"/>
          <ac:picMkLst>
            <pc:docMk/>
            <pc:sldMk cId="3875389458" sldId="467"/>
            <ac:picMk id="19" creationId="{6701807A-BE9C-4805-B4EB-7453ACC7AC8D}"/>
          </ac:picMkLst>
        </pc:picChg>
        <pc:picChg chg="add mod">
          <ac:chgData name="Sargsyan, Davit [JRDUS]" userId="3e31b559-84b2-4844-9a39-5ca6ce0fe171" providerId="ADAL" clId="{0A2B9E98-7000-46D7-9DA3-3332760DA795}" dt="2021-07-06T03:05:17.676" v="151" actId="1076"/>
          <ac:picMkLst>
            <pc:docMk/>
            <pc:sldMk cId="3875389458" sldId="467"/>
            <ac:picMk id="23" creationId="{8E2CA694-3211-44D6-B592-9C8E89A574DE}"/>
          </ac:picMkLst>
        </pc:picChg>
        <pc:cxnChg chg="mod">
          <ac:chgData name="Sargsyan, Davit [JRDUS]" userId="3e31b559-84b2-4844-9a39-5ca6ce0fe171" providerId="ADAL" clId="{0A2B9E98-7000-46D7-9DA3-3332760DA795}" dt="2021-07-06T03:01:03.855" v="95"/>
          <ac:cxnSpMkLst>
            <pc:docMk/>
            <pc:sldMk cId="3875389458" sldId="467"/>
            <ac:cxnSpMk id="14" creationId="{24CEAD8F-4754-45A8-B355-7B84950B647C}"/>
          </ac:cxnSpMkLst>
        </pc:cxnChg>
      </pc:sldChg>
      <pc:sldChg chg="add ord">
        <pc:chgData name="Sargsyan, Davit [JRDUS]" userId="3e31b559-84b2-4844-9a39-5ca6ce0fe171" providerId="ADAL" clId="{0A2B9E98-7000-46D7-9DA3-3332760DA795}" dt="2021-07-06T03:00:24.035" v="89"/>
        <pc:sldMkLst>
          <pc:docMk/>
          <pc:sldMk cId="4038473208" sldId="468"/>
        </pc:sldMkLst>
      </pc:sldChg>
      <pc:sldChg chg="addSp delSp modSp add mod replId modNotesTx">
        <pc:chgData name="Sargsyan, Davit [JRDUS]" userId="3e31b559-84b2-4844-9a39-5ca6ce0fe171" providerId="ADAL" clId="{0A2B9E98-7000-46D7-9DA3-3332760DA795}" dt="2021-07-06T03:08:48.925" v="201" actId="478"/>
        <pc:sldMkLst>
          <pc:docMk/>
          <pc:sldMk cId="2048665596" sldId="469"/>
        </pc:sldMkLst>
        <pc:spChg chg="del">
          <ac:chgData name="Sargsyan, Davit [JRDUS]" userId="3e31b559-84b2-4844-9a39-5ca6ce0fe171" providerId="ADAL" clId="{0A2B9E98-7000-46D7-9DA3-3332760DA795}" dt="2021-07-06T03:08:34.307" v="197" actId="478"/>
          <ac:spMkLst>
            <pc:docMk/>
            <pc:sldMk cId="2048665596" sldId="469"/>
            <ac:spMk id="2" creationId="{023ABC7F-C60E-43E3-B453-0FED96C42985}"/>
          </ac:spMkLst>
        </pc:spChg>
        <pc:spChg chg="add del mod">
          <ac:chgData name="Sargsyan, Davit [JRDUS]" userId="3e31b559-84b2-4844-9a39-5ca6ce0fe171" providerId="ADAL" clId="{0A2B9E98-7000-46D7-9DA3-3332760DA795}" dt="2021-07-06T03:08:36.302" v="198" actId="478"/>
          <ac:spMkLst>
            <pc:docMk/>
            <pc:sldMk cId="2048665596" sldId="469"/>
            <ac:spMk id="4" creationId="{0C8A8653-69C6-4166-9188-321F5FBD07AE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9" creationId="{AAFC3091-5D44-469A-BD91-56E423647460}"/>
          </ac:spMkLst>
        </pc:spChg>
        <pc:spChg chg="add del mod">
          <ac:chgData name="Sargsyan, Davit [JRDUS]" userId="3e31b559-84b2-4844-9a39-5ca6ce0fe171" providerId="ADAL" clId="{0A2B9E98-7000-46D7-9DA3-3332760DA795}" dt="2021-07-06T03:08:48.925" v="201" actId="478"/>
          <ac:spMkLst>
            <pc:docMk/>
            <pc:sldMk cId="2048665596" sldId="469"/>
            <ac:spMk id="10" creationId="{14BEFF8E-1AFD-4387-8629-44BA1CE45BE7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1" creationId="{F8901E54-DD54-4C6E-903F-A6D7089E56AD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2" creationId="{7915D5D0-CF7B-429C-8259-3394712880C0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4" creationId="{DDAE5D0C-C0C8-47EF-8F21-75375DDAD642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6" creationId="{A4930716-8363-46F1-9514-BDFB1FD17967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7" creationId="{C8F3CB8F-7361-463B-873F-99DD5F5292FE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8" creationId="{CD3C91C6-25A4-450B-BDFC-85146305A821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9" creationId="{83BDF8AA-7D25-476D-A11E-687949C4B3FD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0" creationId="{A3858FD8-2F21-46C1-8D15-B0BDCFE7E756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1" creationId="{99959BC1-127E-4D70-A0BE-609479D80629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2" creationId="{B08023F2-BA24-4D1C-B3E2-49ABF534BBF2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3" creationId="{20F2368C-086B-4036-B47A-CEA3B79C5674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4" creationId="{A37B3327-6F10-4480-B5C4-FA3E3BFFACCD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5" creationId="{26083826-CF9F-40A5-9C40-046EA6886467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6" creationId="{2A984880-9740-4080-84D5-2675304799ED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7" creationId="{7F4CC3FC-308A-4CFD-9BAB-8CD02C9B5087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8" creationId="{4CDCF97B-9CA4-4E8D-B81C-DFF7D7E1D599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38" creationId="{CEB344E5-6124-44E5-AFE6-9F6951D45BE7}"/>
          </ac:spMkLst>
        </pc:spChg>
        <pc:picChg chg="add mod">
          <ac:chgData name="Sargsyan, Davit [JRDUS]" userId="3e31b559-84b2-4844-9a39-5ca6ce0fe171" providerId="ADAL" clId="{0A2B9E98-7000-46D7-9DA3-3332760DA795}" dt="2021-07-06T03:08:40.898" v="200" actId="1076"/>
          <ac:picMkLst>
            <pc:docMk/>
            <pc:sldMk cId="2048665596" sldId="469"/>
            <ac:picMk id="13" creationId="{98CCD4CD-93C3-4785-B020-85FBBCCB2A30}"/>
          </ac:picMkLst>
        </pc:picChg>
        <pc:picChg chg="add mod">
          <ac:chgData name="Sargsyan, Davit [JRDUS]" userId="3e31b559-84b2-4844-9a39-5ca6ce0fe171" providerId="ADAL" clId="{0A2B9E98-7000-46D7-9DA3-3332760DA795}" dt="2021-07-06T03:08:40.898" v="200" actId="1076"/>
          <ac:picMkLst>
            <pc:docMk/>
            <pc:sldMk cId="2048665596" sldId="469"/>
            <ac:picMk id="15" creationId="{9EA7DA59-4B7E-4A8D-9889-EF52577AC2EC}"/>
          </ac:picMkLst>
        </pc:pic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29" creationId="{756A7B37-E97E-4134-B204-EB8E576432FD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0" creationId="{E9122C34-AA00-4C7B-B3E1-E1820A870D67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1" creationId="{63B34332-EAF1-4F1F-9BFE-F283C3D04FC8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2" creationId="{6456DE72-501D-499E-B87D-41D33D47CBE6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3" creationId="{E38E2E4C-F4B7-4A5E-90FC-1A877C094C63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4" creationId="{F096EDAA-7AC6-4B27-A556-6A538BACD809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5" creationId="{FBD93B4C-4550-4FB3-A809-8F0EC98F68B1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6" creationId="{047186B5-643D-4CF9-90A8-77E3CBA3627E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7" creationId="{CCAB6B62-B46D-46D1-B6F5-2BD42C7B17AE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9" creationId="{FB389BE6-4ACF-4886-BC00-AF420445D76E}"/>
          </ac:cxnSpMkLst>
        </pc:cxnChg>
      </pc:sldChg>
      <pc:sldChg chg="add del replId">
        <pc:chgData name="Sargsyan, Davit [JRDUS]" userId="3e31b559-84b2-4844-9a39-5ca6ce0fe171" providerId="ADAL" clId="{0A2B9E98-7000-46D7-9DA3-3332760DA795}" dt="2021-07-06T02:59:55.445" v="83" actId="47"/>
        <pc:sldMkLst>
          <pc:docMk/>
          <pc:sldMk cId="2107654210" sldId="470"/>
        </pc:sldMkLst>
      </pc:sldChg>
      <pc:sldChg chg="add ord">
        <pc:chgData name="Sargsyan, Davit [JRDUS]" userId="3e31b559-84b2-4844-9a39-5ca6ce0fe171" providerId="ADAL" clId="{0A2B9E98-7000-46D7-9DA3-3332760DA795}" dt="2021-07-06T03:00:07.126" v="85"/>
        <pc:sldMkLst>
          <pc:docMk/>
          <pc:sldMk cId="2035567936" sldId="471"/>
        </pc:sldMkLst>
      </pc:sldChg>
      <pc:sldChg chg="addSp modSp add del mod replId">
        <pc:chgData name="Sargsyan, Davit [JRDUS]" userId="3e31b559-84b2-4844-9a39-5ca6ce0fe171" providerId="ADAL" clId="{0A2B9E98-7000-46D7-9DA3-3332760DA795}" dt="2021-07-06T03:02:57.652" v="120" actId="47"/>
        <pc:sldMkLst>
          <pc:docMk/>
          <pc:sldMk cId="2224987978" sldId="472"/>
        </pc:sldMkLst>
        <pc:spChg chg="mod">
          <ac:chgData name="Sargsyan, Davit [JRDUS]" userId="3e31b559-84b2-4844-9a39-5ca6ce0fe171" providerId="ADAL" clId="{0A2B9E98-7000-46D7-9DA3-3332760DA795}" dt="2021-07-06T02:57:29.646" v="79" actId="27636"/>
          <ac:spMkLst>
            <pc:docMk/>
            <pc:sldMk cId="2224987978" sldId="472"/>
            <ac:spMk id="2" creationId="{023ABC7F-C60E-43E3-B453-0FED96C42985}"/>
          </ac:spMkLst>
        </pc:spChg>
        <pc:spChg chg="mod">
          <ac:chgData name="Sargsyan, Davit [JRDUS]" userId="3e31b559-84b2-4844-9a39-5ca6ce0fe171" providerId="ADAL" clId="{0A2B9E98-7000-46D7-9DA3-3332760DA795}" dt="2021-07-06T02:57:24.332" v="77"/>
          <ac:spMkLst>
            <pc:docMk/>
            <pc:sldMk cId="2224987978" sldId="472"/>
            <ac:spMk id="9" creationId="{AF76910A-1664-49F6-B470-DE3087E877BD}"/>
          </ac:spMkLst>
        </pc:spChg>
        <pc:spChg chg="add mod">
          <ac:chgData name="Sargsyan, Davit [JRDUS]" userId="3e31b559-84b2-4844-9a39-5ca6ce0fe171" providerId="ADAL" clId="{0A2B9E98-7000-46D7-9DA3-3332760DA795}" dt="2021-07-06T02:58:04.851" v="82" actId="1076"/>
          <ac:spMkLst>
            <pc:docMk/>
            <pc:sldMk cId="2224987978" sldId="472"/>
            <ac:spMk id="13" creationId="{F5E6F0E6-A9E6-4C75-8F2C-80FAABC54CA3}"/>
          </ac:spMkLst>
        </pc:spChg>
        <pc:grpChg chg="add mod">
          <ac:chgData name="Sargsyan, Davit [JRDUS]" userId="3e31b559-84b2-4844-9a39-5ca6ce0fe171" providerId="ADAL" clId="{0A2B9E98-7000-46D7-9DA3-3332760DA795}" dt="2021-07-06T02:57:33.834" v="80" actId="1076"/>
          <ac:grpSpMkLst>
            <pc:docMk/>
            <pc:sldMk cId="2224987978" sldId="472"/>
            <ac:grpSpMk id="5" creationId="{E29C7CB9-66F8-4557-A623-201703777499}"/>
          </ac:grpSpMkLst>
        </pc:grpChg>
        <pc:picChg chg="mod">
          <ac:chgData name="Sargsyan, Davit [JRDUS]" userId="3e31b559-84b2-4844-9a39-5ca6ce0fe171" providerId="ADAL" clId="{0A2B9E98-7000-46D7-9DA3-3332760DA795}" dt="2021-07-06T02:57:24.332" v="77"/>
          <ac:picMkLst>
            <pc:docMk/>
            <pc:sldMk cId="2224987978" sldId="472"/>
            <ac:picMk id="6" creationId="{71F21C5D-476D-47C7-AE79-457036A9B24E}"/>
          </ac:picMkLst>
        </pc:picChg>
        <pc:picChg chg="mod">
          <ac:chgData name="Sargsyan, Davit [JRDUS]" userId="3e31b559-84b2-4844-9a39-5ca6ce0fe171" providerId="ADAL" clId="{0A2B9E98-7000-46D7-9DA3-3332760DA795}" dt="2021-07-06T02:57:24.332" v="77"/>
          <ac:picMkLst>
            <pc:docMk/>
            <pc:sldMk cId="2224987978" sldId="472"/>
            <ac:picMk id="10" creationId="{45F3F678-6074-4CDB-B5BA-83AD7F733DBA}"/>
          </ac:picMkLst>
        </pc:picChg>
        <pc:picChg chg="mod">
          <ac:chgData name="Sargsyan, Davit [JRDUS]" userId="3e31b559-84b2-4844-9a39-5ca6ce0fe171" providerId="ADAL" clId="{0A2B9E98-7000-46D7-9DA3-3332760DA795}" dt="2021-07-06T02:57:24.332" v="77"/>
          <ac:picMkLst>
            <pc:docMk/>
            <pc:sldMk cId="2224987978" sldId="472"/>
            <ac:picMk id="11" creationId="{9D0AAC69-C1A0-4613-9267-E99AE7F9B043}"/>
          </ac:picMkLst>
        </pc:picChg>
        <pc:cxnChg chg="mod">
          <ac:chgData name="Sargsyan, Davit [JRDUS]" userId="3e31b559-84b2-4844-9a39-5ca6ce0fe171" providerId="ADAL" clId="{0A2B9E98-7000-46D7-9DA3-3332760DA795}" dt="2021-07-06T02:57:24.332" v="77"/>
          <ac:cxnSpMkLst>
            <pc:docMk/>
            <pc:sldMk cId="2224987978" sldId="472"/>
            <ac:cxnSpMk id="12" creationId="{66C65687-2F71-4E6C-850F-1D10041CBF1D}"/>
          </ac:cxnSpMkLst>
        </pc:cxnChg>
      </pc:sldChg>
      <pc:sldChg chg="add del replId">
        <pc:chgData name="Sargsyan, Davit [JRDUS]" userId="3e31b559-84b2-4844-9a39-5ca6ce0fe171" providerId="ADAL" clId="{0A2B9E98-7000-46D7-9DA3-3332760DA795}" dt="2021-07-06T03:03:00.867" v="121" actId="47"/>
        <pc:sldMkLst>
          <pc:docMk/>
          <pc:sldMk cId="1120095097" sldId="473"/>
        </pc:sldMkLst>
      </pc:sldChg>
      <pc:sldChg chg="add ord">
        <pc:chgData name="Sargsyan, Davit [JRDUS]" userId="3e31b559-84b2-4844-9a39-5ca6ce0fe171" providerId="ADAL" clId="{0A2B9E98-7000-46D7-9DA3-3332760DA795}" dt="2021-07-06T03:07:55.175" v="194"/>
        <pc:sldMkLst>
          <pc:docMk/>
          <pc:sldMk cId="2588182677" sldId="474"/>
        </pc:sldMkLst>
      </pc:sldChg>
      <pc:sldChg chg="addSp delSp modSp add mod replId modAnim modNotesTx">
        <pc:chgData name="Sargsyan, Davit [JRDUS]" userId="3e31b559-84b2-4844-9a39-5ca6ce0fe171" providerId="ADAL" clId="{0A2B9E98-7000-46D7-9DA3-3332760DA795}" dt="2021-07-06T03:10:03.575" v="214" actId="1076"/>
        <pc:sldMkLst>
          <pc:docMk/>
          <pc:sldMk cId="3725981451" sldId="475"/>
        </pc:sldMkLst>
        <pc:spChg chg="del">
          <ac:chgData name="Sargsyan, Davit [JRDUS]" userId="3e31b559-84b2-4844-9a39-5ca6ce0fe171" providerId="ADAL" clId="{0A2B9E98-7000-46D7-9DA3-3332760DA795}" dt="2021-07-06T03:09:18.093" v="204" actId="478"/>
          <ac:spMkLst>
            <pc:docMk/>
            <pc:sldMk cId="3725981451" sldId="475"/>
            <ac:spMk id="2" creationId="{023ABC7F-C60E-43E3-B453-0FED96C42985}"/>
          </ac:spMkLst>
        </pc:spChg>
        <pc:spChg chg="add del mod">
          <ac:chgData name="Sargsyan, Davit [JRDUS]" userId="3e31b559-84b2-4844-9a39-5ca6ce0fe171" providerId="ADAL" clId="{0A2B9E98-7000-46D7-9DA3-3332760DA795}" dt="2021-07-06T03:09:19.878" v="205" actId="478"/>
          <ac:spMkLst>
            <pc:docMk/>
            <pc:sldMk cId="3725981451" sldId="475"/>
            <ac:spMk id="4" creationId="{C97453D4-265A-4482-AFDC-3B16D6864508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9" creationId="{EB85ED2B-A72C-404B-AECA-CCD0730F69BA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0" creationId="{CCDA473A-41AA-41EE-8614-B43C8044941D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1" creationId="{23010C55-1A98-4871-9CE9-B966723F5DD4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2" creationId="{76425AEF-AB23-4AF4-A91E-DC1ED71D9D1F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3" creationId="{247681BD-FF3B-422C-A459-4F42854B9FC6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4" creationId="{3D300C92-BF4A-43C4-9AB5-1F05AC3EDDB1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5" creationId="{37E94739-2B56-478E-8DDE-F7DA0FE2A6CF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6" creationId="{48EDFEB7-4E8A-471B-8686-A1D71230D8FD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7" creationId="{17FC8BD0-CC71-40A9-84BF-2F5061D90872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18" creationId="{6EE8DF83-9B0D-45BD-B83A-B843D3B518AD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19" creationId="{2AD763B9-F95E-4191-A698-0DF60D367976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0" creationId="{651CB033-8246-4F5C-845A-0D3FC47CEE1B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1" creationId="{D001593C-7FA8-4AB5-B98E-E65E4CFA3650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2" creationId="{A2782858-1E8F-44DF-99D0-9C73AB82A6EC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3" creationId="{979D0A26-1E3B-409F-8F08-7C4493C9645A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4" creationId="{D11B99C4-96FA-4EFD-9789-5103E76AA4C2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5" creationId="{C13CCADF-22BA-4041-9CA2-4B87EF53D431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6" creationId="{3BF7F1E4-FB7B-4C81-BB3A-E9DBCD51B1A0}"/>
          </ac:spMkLst>
        </pc:spChg>
      </pc:sldChg>
      <pc:sldChg chg="add del replId">
        <pc:chgData name="Sargsyan, Davit [JRDUS]" userId="3e31b559-84b2-4844-9a39-5ca6ce0fe171" providerId="ADAL" clId="{0A2B9E98-7000-46D7-9DA3-3332760DA795}" dt="2021-07-06T03:08:18.236" v="196" actId="47"/>
        <pc:sldMkLst>
          <pc:docMk/>
          <pc:sldMk cId="1332589490" sldId="476"/>
        </pc:sldMkLst>
      </pc:sldChg>
      <pc:sldChg chg="addSp modSp add mod modAnim">
        <pc:chgData name="Sargsyan, Davit [JRDUS]" userId="3e31b559-84b2-4844-9a39-5ca6ce0fe171" providerId="ADAL" clId="{0A2B9E98-7000-46D7-9DA3-3332760DA795}" dt="2021-07-06T03:12:22.486" v="289" actId="1076"/>
        <pc:sldMkLst>
          <pc:docMk/>
          <pc:sldMk cId="4294961284" sldId="476"/>
        </pc:sldMkLst>
        <pc:spChg chg="add mod">
          <ac:chgData name="Sargsyan, Davit [JRDUS]" userId="3e31b559-84b2-4844-9a39-5ca6ce0fe171" providerId="ADAL" clId="{0A2B9E98-7000-46D7-9DA3-3332760DA795}" dt="2021-07-06T03:10:31.680" v="217" actId="1076"/>
          <ac:spMkLst>
            <pc:docMk/>
            <pc:sldMk cId="4294961284" sldId="476"/>
            <ac:spMk id="4" creationId="{7DA6B61A-D1EA-45A1-93A7-E452201FF351}"/>
          </ac:spMkLst>
        </pc:spChg>
        <pc:spChg chg="add mod">
          <ac:chgData name="Sargsyan, Davit [JRDUS]" userId="3e31b559-84b2-4844-9a39-5ca6ce0fe171" providerId="ADAL" clId="{0A2B9E98-7000-46D7-9DA3-3332760DA795}" dt="2021-07-06T03:11:28.558" v="280" actId="1076"/>
          <ac:spMkLst>
            <pc:docMk/>
            <pc:sldMk cId="4294961284" sldId="476"/>
            <ac:spMk id="5" creationId="{B365B08E-8C98-4385-9A70-A4CC7B6BC30C}"/>
          </ac:spMkLst>
        </pc:spChg>
        <pc:spChg chg="add mod">
          <ac:chgData name="Sargsyan, Davit [JRDUS]" userId="3e31b559-84b2-4844-9a39-5ca6ce0fe171" providerId="ADAL" clId="{0A2B9E98-7000-46D7-9DA3-3332760DA795}" dt="2021-07-06T03:12:09.110" v="285" actId="1076"/>
          <ac:spMkLst>
            <pc:docMk/>
            <pc:sldMk cId="4294961284" sldId="476"/>
            <ac:spMk id="11" creationId="{6A64CC7A-8D8D-4630-8001-37B5565A3024}"/>
          </ac:spMkLst>
        </pc:spChg>
        <pc:spChg chg="add mod">
          <ac:chgData name="Sargsyan, Davit [JRDUS]" userId="3e31b559-84b2-4844-9a39-5ca6ce0fe171" providerId="ADAL" clId="{0A2B9E98-7000-46D7-9DA3-3332760DA795}" dt="2021-07-06T03:11:52.279" v="283" actId="1076"/>
          <ac:spMkLst>
            <pc:docMk/>
            <pc:sldMk cId="4294961284" sldId="476"/>
            <ac:spMk id="12" creationId="{5B61F7E2-77C1-40A4-9A0B-60F4B64D6814}"/>
          </ac:spMkLst>
        </pc:spChg>
        <pc:spChg chg="add mod">
          <ac:chgData name="Sargsyan, Davit [JRDUS]" userId="3e31b559-84b2-4844-9a39-5ca6ce0fe171" providerId="ADAL" clId="{0A2B9E98-7000-46D7-9DA3-3332760DA795}" dt="2021-07-06T03:12:09.110" v="285" actId="1076"/>
          <ac:spMkLst>
            <pc:docMk/>
            <pc:sldMk cId="4294961284" sldId="476"/>
            <ac:spMk id="13" creationId="{910CE8BE-3E73-4914-8EAE-335031ACC785}"/>
          </ac:spMkLst>
        </pc:spChg>
        <pc:spChg chg="add mod">
          <ac:chgData name="Sargsyan, Davit [JRDUS]" userId="3e31b559-84b2-4844-9a39-5ca6ce0fe171" providerId="ADAL" clId="{0A2B9E98-7000-46D7-9DA3-3332760DA795}" dt="2021-07-06T03:12:22.486" v="289" actId="1076"/>
          <ac:spMkLst>
            <pc:docMk/>
            <pc:sldMk cId="4294961284" sldId="476"/>
            <ac:spMk id="14" creationId="{E6B7D0CC-DCCD-4CE4-BD65-35931F27A7F6}"/>
          </ac:spMkLst>
        </pc:spChg>
        <pc:picChg chg="add mod">
          <ac:chgData name="Sargsyan, Davit [JRDUS]" userId="3e31b559-84b2-4844-9a39-5ca6ce0fe171" providerId="ADAL" clId="{0A2B9E98-7000-46D7-9DA3-3332760DA795}" dt="2021-07-06T03:11:25.990" v="279" actId="1076"/>
          <ac:picMkLst>
            <pc:docMk/>
            <pc:sldMk cId="4294961284" sldId="476"/>
            <ac:picMk id="6" creationId="{26A0DB77-B1DA-4D44-8C6A-7AD18FDFCEE3}"/>
          </ac:picMkLst>
        </pc:picChg>
        <pc:picChg chg="add mod">
          <ac:chgData name="Sargsyan, Davit [JRDUS]" userId="3e31b559-84b2-4844-9a39-5ca6ce0fe171" providerId="ADAL" clId="{0A2B9E98-7000-46D7-9DA3-3332760DA795}" dt="2021-07-06T03:12:09.110" v="285" actId="1076"/>
          <ac:picMkLst>
            <pc:docMk/>
            <pc:sldMk cId="4294961284" sldId="476"/>
            <ac:picMk id="9" creationId="{B1B615C5-26AD-4D5D-B104-8FD1A28C8F6A}"/>
          </ac:picMkLst>
        </pc:picChg>
        <pc:picChg chg="add mod">
          <ac:chgData name="Sargsyan, Davit [JRDUS]" userId="3e31b559-84b2-4844-9a39-5ca6ce0fe171" providerId="ADAL" clId="{0A2B9E98-7000-46D7-9DA3-3332760DA795}" dt="2021-07-06T03:11:52.279" v="283" actId="1076"/>
          <ac:picMkLst>
            <pc:docMk/>
            <pc:sldMk cId="4294961284" sldId="476"/>
            <ac:picMk id="10" creationId="{7DF9D82B-A434-4E39-9CEE-19F19D1BA4A0}"/>
          </ac:picMkLst>
        </pc:picChg>
      </pc:sldChg>
      <pc:sldChg chg="addSp delSp modSp add del mod delAnim modAnim">
        <pc:chgData name="Sargsyan, Davit [JRDUS]" userId="3e31b559-84b2-4844-9a39-5ca6ce0fe171" providerId="ADAL" clId="{0A2B9E98-7000-46D7-9DA3-3332760DA795}" dt="2021-07-06T03:14:53.383" v="317" actId="47"/>
        <pc:sldMkLst>
          <pc:docMk/>
          <pc:sldMk cId="3316175987" sldId="477"/>
        </pc:sldMkLst>
        <pc:spChg chg="add mod">
          <ac:chgData name="Sargsyan, Davit [JRDUS]" userId="3e31b559-84b2-4844-9a39-5ca6ce0fe171" providerId="ADAL" clId="{0A2B9E98-7000-46D7-9DA3-3332760DA795}" dt="2021-07-06T03:13:39.855" v="305" actId="1076"/>
          <ac:spMkLst>
            <pc:docMk/>
            <pc:sldMk cId="3316175987" sldId="477"/>
            <ac:spMk id="4" creationId="{7981A2E2-5BDA-4674-8E6D-FE4881A0EC4F}"/>
          </ac:spMkLst>
        </pc:spChg>
        <pc:spChg chg="add mod">
          <ac:chgData name="Sargsyan, Davit [JRDUS]" userId="3e31b559-84b2-4844-9a39-5ca6ce0fe171" providerId="ADAL" clId="{0A2B9E98-7000-46D7-9DA3-3332760DA795}" dt="2021-07-06T03:13:44.087" v="307" actId="1076"/>
          <ac:spMkLst>
            <pc:docMk/>
            <pc:sldMk cId="3316175987" sldId="477"/>
            <ac:spMk id="5" creationId="{C1F33855-1CFD-458F-8762-F214F4DAAE90}"/>
          </ac:spMkLst>
        </pc:spChg>
        <pc:spChg chg="add del mod">
          <ac:chgData name="Sargsyan, Davit [JRDUS]" userId="3e31b559-84b2-4844-9a39-5ca6ce0fe171" providerId="ADAL" clId="{0A2B9E98-7000-46D7-9DA3-3332760DA795}" dt="2021-07-06T03:14:28.601" v="314" actId="478"/>
          <ac:spMkLst>
            <pc:docMk/>
            <pc:sldMk cId="3316175987" sldId="477"/>
            <ac:spMk id="6" creationId="{2D0FDA43-2ECF-4E4E-99F3-779A71C8939D}"/>
          </ac:spMkLst>
        </pc:spChg>
        <pc:spChg chg="add del mod">
          <ac:chgData name="Sargsyan, Davit [JRDUS]" userId="3e31b559-84b2-4844-9a39-5ca6ce0fe171" providerId="ADAL" clId="{0A2B9E98-7000-46D7-9DA3-3332760DA795}" dt="2021-07-06T03:14:30.606" v="315" actId="478"/>
          <ac:spMkLst>
            <pc:docMk/>
            <pc:sldMk cId="3316175987" sldId="477"/>
            <ac:spMk id="9" creationId="{5DD7235E-E1B9-43A6-86CD-79628AC10A8C}"/>
          </ac:spMkLst>
        </pc:spChg>
      </pc:sldChg>
      <pc:sldChg chg="add del">
        <pc:chgData name="Sargsyan, Davit [JRDUS]" userId="3e31b559-84b2-4844-9a39-5ca6ce0fe171" providerId="ADAL" clId="{0A2B9E98-7000-46D7-9DA3-3332760DA795}" dt="2021-07-06T03:14:18.257" v="312" actId="47"/>
        <pc:sldMkLst>
          <pc:docMk/>
          <pc:sldMk cId="1803883263" sldId="478"/>
        </pc:sldMkLst>
      </pc:sldChg>
      <pc:sldChg chg="delSp add mod delAnim">
        <pc:chgData name="Sargsyan, Davit [JRDUS]" userId="3e31b559-84b2-4844-9a39-5ca6ce0fe171" providerId="ADAL" clId="{0A2B9E98-7000-46D7-9DA3-3332760DA795}" dt="2021-07-06T03:14:42.839" v="316" actId="478"/>
        <pc:sldMkLst>
          <pc:docMk/>
          <pc:sldMk cId="836114011" sldId="479"/>
        </pc:sldMkLst>
        <pc:spChg chg="del">
          <ac:chgData name="Sargsyan, Davit [JRDUS]" userId="3e31b559-84b2-4844-9a39-5ca6ce0fe171" providerId="ADAL" clId="{0A2B9E98-7000-46D7-9DA3-3332760DA795}" dt="2021-07-06T03:14:42.839" v="316" actId="478"/>
          <ac:spMkLst>
            <pc:docMk/>
            <pc:sldMk cId="836114011" sldId="479"/>
            <ac:spMk id="9" creationId="{5DD7235E-E1B9-43A6-86CD-79628AC10A8C}"/>
          </ac:spMkLst>
        </pc:spChg>
      </pc:sldChg>
      <pc:sldChg chg="modSp add modAnim">
        <pc:chgData name="Sargsyan, Davit [JRDUS]" userId="3e31b559-84b2-4844-9a39-5ca6ce0fe171" providerId="ADAL" clId="{0A2B9E98-7000-46D7-9DA3-3332760DA795}" dt="2021-07-06T03:15:14.055" v="322" actId="20577"/>
        <pc:sldMkLst>
          <pc:docMk/>
          <pc:sldMk cId="2655608431" sldId="480"/>
        </pc:sldMkLst>
        <pc:spChg chg="mod">
          <ac:chgData name="Sargsyan, Davit [JRDUS]" userId="3e31b559-84b2-4844-9a39-5ca6ce0fe171" providerId="ADAL" clId="{0A2B9E98-7000-46D7-9DA3-3332760DA795}" dt="2021-07-06T03:15:14.055" v="322" actId="20577"/>
          <ac:spMkLst>
            <pc:docMk/>
            <pc:sldMk cId="2655608431" sldId="480"/>
            <ac:spMk id="9" creationId="{5DD7235E-E1B9-43A6-86CD-79628AC10A8C}"/>
          </ac:spMkLst>
        </pc:spChg>
      </pc:sldChg>
      <pc:sldChg chg="add del">
        <pc:chgData name="Sargsyan, Davit [JRDUS]" userId="3e31b559-84b2-4844-9a39-5ca6ce0fe171" providerId="ADAL" clId="{0A2B9E98-7000-46D7-9DA3-3332760DA795}" dt="2021-07-06T03:15:27.729" v="323" actId="47"/>
        <pc:sldMkLst>
          <pc:docMk/>
          <pc:sldMk cId="3501667098" sldId="481"/>
        </pc:sldMkLst>
      </pc:sldChg>
      <pc:sldChg chg="add">
        <pc:chgData name="Sargsyan, Davit [JRDUS]" userId="3e31b559-84b2-4844-9a39-5ca6ce0fe171" providerId="ADAL" clId="{0A2B9E98-7000-46D7-9DA3-3332760DA795}" dt="2021-07-06T03:15:05.380" v="319" actId="2890"/>
        <pc:sldMkLst>
          <pc:docMk/>
          <pc:sldMk cId="163544752" sldId="482"/>
        </pc:sldMkLst>
      </pc:sldChg>
    </pc:docChg>
  </pc:docChgLst>
  <pc:docChgLst>
    <pc:chgData name="Tryputsen, Volha [JRDUS]" userId="S::vtryputs@its.jnj.com::dd4c92e7-cdfe-4183-bf89-cd4f2cf7b208" providerId="AD" clId="Web-{B0EC046C-27B1-2B29-CA0D-C6483F9A4D84}"/>
    <pc:docChg chg="addSld delSld modSld sldOrd">
      <pc:chgData name="Tryputsen, Volha [JRDUS]" userId="S::vtryputs@its.jnj.com::dd4c92e7-cdfe-4183-bf89-cd4f2cf7b208" providerId="AD" clId="Web-{B0EC046C-27B1-2B29-CA0D-C6483F9A4D84}" dt="2021-07-08T07:19:33.362" v="1199" actId="20577"/>
      <pc:docMkLst>
        <pc:docMk/>
      </pc:docMkLst>
      <pc:sldChg chg="addSp delSp modSp">
        <pc:chgData name="Tryputsen, Volha [JRDUS]" userId="S::vtryputs@its.jnj.com::dd4c92e7-cdfe-4183-bf89-cd4f2cf7b208" providerId="AD" clId="Web-{B0EC046C-27B1-2B29-CA0D-C6483F9A4D84}" dt="2021-07-08T07:12:20.834" v="1008" actId="1076"/>
        <pc:sldMkLst>
          <pc:docMk/>
          <pc:sldMk cId="3088300008" sldId="279"/>
        </pc:sldMkLst>
        <pc:spChg chg="mod">
          <ac:chgData name="Tryputsen, Volha [JRDUS]" userId="S::vtryputs@its.jnj.com::dd4c92e7-cdfe-4183-bf89-cd4f2cf7b208" providerId="AD" clId="Web-{B0EC046C-27B1-2B29-CA0D-C6483F9A4D84}" dt="2021-07-08T06:47:23.852" v="837" actId="20577"/>
          <ac:spMkLst>
            <pc:docMk/>
            <pc:sldMk cId="3088300008" sldId="279"/>
            <ac:spMk id="2" creationId="{023ABC7F-C60E-43E3-B453-0FED96C42985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6:42:43.405" v="827"/>
          <ac:spMkLst>
            <pc:docMk/>
            <pc:sldMk cId="3088300008" sldId="279"/>
            <ac:spMk id="35" creationId="{9EAE5F66-5202-4732-BD4D-CA784C44F02A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6:55:05.444" v="944" actId="1076"/>
          <ac:spMkLst>
            <pc:docMk/>
            <pc:sldMk cId="3088300008" sldId="279"/>
            <ac:spMk id="53" creationId="{4575853C-BECE-42DB-823D-32148F1333A3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6:55:05.444" v="945" actId="1076"/>
          <ac:spMkLst>
            <pc:docMk/>
            <pc:sldMk cId="3088300008" sldId="279"/>
            <ac:spMk id="55" creationId="{8297377D-6F85-4E1B-AF17-E531DBA33B86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6:55:05.460" v="946" actId="1076"/>
          <ac:spMkLst>
            <pc:docMk/>
            <pc:sldMk cId="3088300008" sldId="279"/>
            <ac:spMk id="57" creationId="{F1388D44-3B1D-42D6-AB31-CFF974C34A60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7:12:20.834" v="1008" actId="1076"/>
          <ac:spMkLst>
            <pc:docMk/>
            <pc:sldMk cId="3088300008" sldId="279"/>
            <ac:spMk id="59" creationId="{35D6DDD7-6B20-49E7-8909-CF7EBD6F6EA7}"/>
          </ac:spMkLst>
        </pc:spChg>
        <pc:picChg chg="add mod">
          <ac:chgData name="Tryputsen, Volha [JRDUS]" userId="S::vtryputs@its.jnj.com::dd4c92e7-cdfe-4183-bf89-cd4f2cf7b208" providerId="AD" clId="Web-{B0EC046C-27B1-2B29-CA0D-C6483F9A4D84}" dt="2021-07-08T06:55:05.241" v="921" actId="1076"/>
          <ac:picMkLst>
            <pc:docMk/>
            <pc:sldMk cId="3088300008" sldId="279"/>
            <ac:picMk id="3" creationId="{D5EE1842-A865-421B-9C73-293608B4E166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241" v="922" actId="1076"/>
          <ac:picMkLst>
            <pc:docMk/>
            <pc:sldMk cId="3088300008" sldId="279"/>
            <ac:picMk id="4" creationId="{534A5C8E-D0E7-47A1-A3C4-3647BD7DC908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257" v="923" actId="1076"/>
          <ac:picMkLst>
            <pc:docMk/>
            <pc:sldMk cId="3088300008" sldId="279"/>
            <ac:picMk id="5" creationId="{89815A44-29A3-4693-AA4F-941DE87F25C3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272" v="924" actId="1076"/>
          <ac:picMkLst>
            <pc:docMk/>
            <pc:sldMk cId="3088300008" sldId="279"/>
            <ac:picMk id="11" creationId="{FD06B1B3-B173-4429-B2A7-E7E88FEBC87D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272" v="925" actId="1076"/>
          <ac:picMkLst>
            <pc:docMk/>
            <pc:sldMk cId="3088300008" sldId="279"/>
            <ac:picMk id="13" creationId="{5148B985-F891-4281-9861-E2C99F26D7FB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288" v="926" actId="1076"/>
          <ac:picMkLst>
            <pc:docMk/>
            <pc:sldMk cId="3088300008" sldId="279"/>
            <ac:picMk id="15" creationId="{09CB8D66-4444-476B-B1E5-185E418B0183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04" v="927" actId="1076"/>
          <ac:picMkLst>
            <pc:docMk/>
            <pc:sldMk cId="3088300008" sldId="279"/>
            <ac:picMk id="17" creationId="{3FA5C6CA-69F0-4477-8842-5B925B5D2775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04" v="928" actId="1076"/>
          <ac:picMkLst>
            <pc:docMk/>
            <pc:sldMk cId="3088300008" sldId="279"/>
            <ac:picMk id="19" creationId="{03B306DF-C8D5-4C31-8A60-7F4337704247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19" v="929" actId="1076"/>
          <ac:picMkLst>
            <pc:docMk/>
            <pc:sldMk cId="3088300008" sldId="279"/>
            <ac:picMk id="21" creationId="{BE368633-084B-4049-B0AF-1150495A5999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35" v="930" actId="1076"/>
          <ac:picMkLst>
            <pc:docMk/>
            <pc:sldMk cId="3088300008" sldId="279"/>
            <ac:picMk id="23" creationId="{C38944DA-75CD-489A-BF47-0E51E0DABCB6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35" v="931" actId="1076"/>
          <ac:picMkLst>
            <pc:docMk/>
            <pc:sldMk cId="3088300008" sldId="279"/>
            <ac:picMk id="25" creationId="{842AA4A0-DD48-4B00-832A-B272DF3B8AFB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50" v="932" actId="1076"/>
          <ac:picMkLst>
            <pc:docMk/>
            <pc:sldMk cId="3088300008" sldId="279"/>
            <ac:picMk id="27" creationId="{C2E0632D-E0CD-43A9-B5A2-BF71EA743FD1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66" v="933" actId="1076"/>
          <ac:picMkLst>
            <pc:docMk/>
            <pc:sldMk cId="3088300008" sldId="279"/>
            <ac:picMk id="29" creationId="{4EC80039-9A03-4948-8A6C-15603AA90C44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66" v="934" actId="1076"/>
          <ac:picMkLst>
            <pc:docMk/>
            <pc:sldMk cId="3088300008" sldId="279"/>
            <ac:picMk id="31" creationId="{A597C763-674A-40E9-8479-8112F4F7B2AE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82" v="935" actId="1076"/>
          <ac:picMkLst>
            <pc:docMk/>
            <pc:sldMk cId="3088300008" sldId="279"/>
            <ac:picMk id="33" creationId="{DBD0908E-93C0-4697-8651-9ABD0C2BDC49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97" v="936" actId="1076"/>
          <ac:picMkLst>
            <pc:docMk/>
            <pc:sldMk cId="3088300008" sldId="279"/>
            <ac:picMk id="37" creationId="{4BB4E46E-C9E5-4A68-8D16-5E7E85CBE470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97" v="937" actId="1076"/>
          <ac:picMkLst>
            <pc:docMk/>
            <pc:sldMk cId="3088300008" sldId="279"/>
            <ac:picMk id="39" creationId="{79F82348-E113-4921-9A7A-1EEC1BE462EB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413" v="938" actId="1076"/>
          <ac:picMkLst>
            <pc:docMk/>
            <pc:sldMk cId="3088300008" sldId="279"/>
            <ac:picMk id="41" creationId="{A5FDD222-5478-472F-8D4C-3754033FC6DC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413" v="939" actId="1076"/>
          <ac:picMkLst>
            <pc:docMk/>
            <pc:sldMk cId="3088300008" sldId="279"/>
            <ac:picMk id="43" creationId="{85D12CEC-2FB2-4FAF-AE08-184148E86AD6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428" v="940" actId="1076"/>
          <ac:picMkLst>
            <pc:docMk/>
            <pc:sldMk cId="3088300008" sldId="279"/>
            <ac:picMk id="45" creationId="{FFC6C17E-BC91-477C-A7EC-01DDDE939465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428" v="941" actId="1076"/>
          <ac:picMkLst>
            <pc:docMk/>
            <pc:sldMk cId="3088300008" sldId="279"/>
            <ac:picMk id="47" creationId="{4830FBCA-663C-488D-90E5-33DBA257F882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428" v="942" actId="1076"/>
          <ac:picMkLst>
            <pc:docMk/>
            <pc:sldMk cId="3088300008" sldId="279"/>
            <ac:picMk id="49" creationId="{637D7A87-25A1-457C-9676-F89A59BCB605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444" v="943" actId="1076"/>
          <ac:picMkLst>
            <pc:docMk/>
            <pc:sldMk cId="3088300008" sldId="279"/>
            <ac:picMk id="51" creationId="{1BDC0551-B1C4-4BC6-94CC-016F9734BA89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7:11:42.692" v="1004" actId="1076"/>
          <ac:picMkLst>
            <pc:docMk/>
            <pc:sldMk cId="3088300008" sldId="279"/>
            <ac:picMk id="58" creationId="{0EBB3D7C-DF2B-45B6-9CAA-95C1ACACFC87}"/>
          </ac:picMkLst>
        </pc:picChg>
      </pc:sldChg>
      <pc:sldChg chg="del">
        <pc:chgData name="Tryputsen, Volha [JRDUS]" userId="S::vtryputs@its.jnj.com::dd4c92e7-cdfe-4183-bf89-cd4f2cf7b208" providerId="AD" clId="Web-{B0EC046C-27B1-2B29-CA0D-C6483F9A4D84}" dt="2021-07-08T05:48:43.307" v="525"/>
        <pc:sldMkLst>
          <pc:docMk/>
          <pc:sldMk cId="2183813684" sldId="280"/>
        </pc:sldMkLst>
      </pc:sldChg>
      <pc:sldChg chg="del">
        <pc:chgData name="Tryputsen, Volha [JRDUS]" userId="S::vtryputs@its.jnj.com::dd4c92e7-cdfe-4183-bf89-cd4f2cf7b208" providerId="AD" clId="Web-{B0EC046C-27B1-2B29-CA0D-C6483F9A4D84}" dt="2021-07-08T06:42:49.889" v="828"/>
        <pc:sldMkLst>
          <pc:docMk/>
          <pc:sldMk cId="173180347" sldId="281"/>
        </pc:sldMkLst>
      </pc:sldChg>
      <pc:sldChg chg="addSp modSp">
        <pc:chgData name="Tryputsen, Volha [JRDUS]" userId="S::vtryputs@its.jnj.com::dd4c92e7-cdfe-4183-bf89-cd4f2cf7b208" providerId="AD" clId="Web-{B0EC046C-27B1-2B29-CA0D-C6483F9A4D84}" dt="2021-07-08T05:01:16.770" v="264"/>
        <pc:sldMkLst>
          <pc:docMk/>
          <pc:sldMk cId="3703591155" sldId="291"/>
        </pc:sldMkLst>
        <pc:spChg chg="mod">
          <ac:chgData name="Tryputsen, Volha [JRDUS]" userId="S::vtryputs@its.jnj.com::dd4c92e7-cdfe-4183-bf89-cd4f2cf7b208" providerId="AD" clId="Web-{B0EC046C-27B1-2B29-CA0D-C6483F9A4D84}" dt="2021-07-08T04:59:35.503" v="256" actId="20577"/>
          <ac:spMkLst>
            <pc:docMk/>
            <pc:sldMk cId="3703591155" sldId="291"/>
            <ac:spMk id="2" creationId="{1C2B4062-1993-47B7-AD4B-B5679BDC9B59}"/>
          </ac:spMkLst>
        </pc:spChg>
        <pc:picChg chg="add">
          <ac:chgData name="Tryputsen, Volha [JRDUS]" userId="S::vtryputs@its.jnj.com::dd4c92e7-cdfe-4183-bf89-cd4f2cf7b208" providerId="AD" clId="Web-{B0EC046C-27B1-2B29-CA0D-C6483F9A4D84}" dt="2021-07-08T05:01:16.770" v="264"/>
          <ac:picMkLst>
            <pc:docMk/>
            <pc:sldMk cId="3703591155" sldId="291"/>
            <ac:picMk id="3" creationId="{70DBF160-23E4-4A1F-B23F-874278E09207}"/>
          </ac:picMkLst>
        </pc:picChg>
      </pc:sldChg>
      <pc:sldChg chg="addSp modSp">
        <pc:chgData name="Tryputsen, Volha [JRDUS]" userId="S::vtryputs@its.jnj.com::dd4c92e7-cdfe-4183-bf89-cd4f2cf7b208" providerId="AD" clId="Web-{B0EC046C-27B1-2B29-CA0D-C6483F9A4D84}" dt="2021-07-08T05:01:13.567" v="263"/>
        <pc:sldMkLst>
          <pc:docMk/>
          <pc:sldMk cId="3985053012" sldId="292"/>
        </pc:sldMkLst>
        <pc:spChg chg="mod">
          <ac:chgData name="Tryputsen, Volha [JRDUS]" userId="S::vtryputs@its.jnj.com::dd4c92e7-cdfe-4183-bf89-cd4f2cf7b208" providerId="AD" clId="Web-{B0EC046C-27B1-2B29-CA0D-C6483F9A4D84}" dt="2021-07-08T04:48:25.225" v="65" actId="20577"/>
          <ac:spMkLst>
            <pc:docMk/>
            <pc:sldMk cId="3985053012" sldId="292"/>
            <ac:spMk id="2" creationId="{1C2B4062-1993-47B7-AD4B-B5679BDC9B59}"/>
          </ac:spMkLst>
        </pc:spChg>
        <pc:picChg chg="add">
          <ac:chgData name="Tryputsen, Volha [JRDUS]" userId="S::vtryputs@its.jnj.com::dd4c92e7-cdfe-4183-bf89-cd4f2cf7b208" providerId="AD" clId="Web-{B0EC046C-27B1-2B29-CA0D-C6483F9A4D84}" dt="2021-07-08T05:01:13.567" v="263"/>
          <ac:picMkLst>
            <pc:docMk/>
            <pc:sldMk cId="3985053012" sldId="292"/>
            <ac:picMk id="3" creationId="{177EEACE-BDDF-4DFB-A017-9963CEAA30C4}"/>
          </ac:picMkLst>
        </pc:picChg>
      </pc:sldChg>
      <pc:sldChg chg="addSp modSp">
        <pc:chgData name="Tryputsen, Volha [JRDUS]" userId="S::vtryputs@its.jnj.com::dd4c92e7-cdfe-4183-bf89-cd4f2cf7b208" providerId="AD" clId="Web-{B0EC046C-27B1-2B29-CA0D-C6483F9A4D84}" dt="2021-07-08T05:01:19.317" v="265"/>
        <pc:sldMkLst>
          <pc:docMk/>
          <pc:sldMk cId="2261932175" sldId="293"/>
        </pc:sldMkLst>
        <pc:spChg chg="mod">
          <ac:chgData name="Tryputsen, Volha [JRDUS]" userId="S::vtryputs@its.jnj.com::dd4c92e7-cdfe-4183-bf89-cd4f2cf7b208" providerId="AD" clId="Web-{B0EC046C-27B1-2B29-CA0D-C6483F9A4D84}" dt="2021-07-08T04:49:43.774" v="102" actId="20577"/>
          <ac:spMkLst>
            <pc:docMk/>
            <pc:sldMk cId="2261932175" sldId="293"/>
            <ac:spMk id="2" creationId="{1C2B4062-1993-47B7-AD4B-B5679BDC9B59}"/>
          </ac:spMkLst>
        </pc:spChg>
        <pc:picChg chg="add">
          <ac:chgData name="Tryputsen, Volha [JRDUS]" userId="S::vtryputs@its.jnj.com::dd4c92e7-cdfe-4183-bf89-cd4f2cf7b208" providerId="AD" clId="Web-{B0EC046C-27B1-2B29-CA0D-C6483F9A4D84}" dt="2021-07-08T05:01:19.317" v="265"/>
          <ac:picMkLst>
            <pc:docMk/>
            <pc:sldMk cId="2261932175" sldId="293"/>
            <ac:picMk id="7" creationId="{1FCE408D-3F0B-49A4-9843-9E66D3F7DA13}"/>
          </ac:picMkLst>
        </pc:picChg>
      </pc:sldChg>
      <pc:sldChg chg="addSp modSp">
        <pc:chgData name="Tryputsen, Volha [JRDUS]" userId="S::vtryputs@its.jnj.com::dd4c92e7-cdfe-4183-bf89-cd4f2cf7b208" providerId="AD" clId="Web-{B0EC046C-27B1-2B29-CA0D-C6483F9A4D84}" dt="2021-07-08T05:01:20.895" v="266"/>
        <pc:sldMkLst>
          <pc:docMk/>
          <pc:sldMk cId="3381550985" sldId="294"/>
        </pc:sldMkLst>
        <pc:spChg chg="mod">
          <ac:chgData name="Tryputsen, Volha [JRDUS]" userId="S::vtryputs@its.jnj.com::dd4c92e7-cdfe-4183-bf89-cd4f2cf7b208" providerId="AD" clId="Web-{B0EC046C-27B1-2B29-CA0D-C6483F9A4D84}" dt="2021-07-08T04:49:51.649" v="119" actId="20577"/>
          <ac:spMkLst>
            <pc:docMk/>
            <pc:sldMk cId="3381550985" sldId="294"/>
            <ac:spMk id="2" creationId="{1C2B4062-1993-47B7-AD4B-B5679BDC9B59}"/>
          </ac:spMkLst>
        </pc:spChg>
        <pc:picChg chg="add">
          <ac:chgData name="Tryputsen, Volha [JRDUS]" userId="S::vtryputs@its.jnj.com::dd4c92e7-cdfe-4183-bf89-cd4f2cf7b208" providerId="AD" clId="Web-{B0EC046C-27B1-2B29-CA0D-C6483F9A4D84}" dt="2021-07-08T05:01:20.895" v="266"/>
          <ac:picMkLst>
            <pc:docMk/>
            <pc:sldMk cId="3381550985" sldId="294"/>
            <ac:picMk id="19" creationId="{500A4CC7-853C-4CF5-8285-2FAE41174037}"/>
          </ac:picMkLst>
        </pc:picChg>
      </pc:sldChg>
      <pc:sldChg chg="addSp modSp">
        <pc:chgData name="Tryputsen, Volha [JRDUS]" userId="S::vtryputs@its.jnj.com::dd4c92e7-cdfe-4183-bf89-cd4f2cf7b208" providerId="AD" clId="Web-{B0EC046C-27B1-2B29-CA0D-C6483F9A4D84}" dt="2021-07-08T05:01:23.255" v="267"/>
        <pc:sldMkLst>
          <pc:docMk/>
          <pc:sldMk cId="2593542877" sldId="297"/>
        </pc:sldMkLst>
        <pc:spChg chg="mod">
          <ac:chgData name="Tryputsen, Volha [JRDUS]" userId="S::vtryputs@its.jnj.com::dd4c92e7-cdfe-4183-bf89-cd4f2cf7b208" providerId="AD" clId="Web-{B0EC046C-27B1-2B29-CA0D-C6483F9A4D84}" dt="2021-07-08T04:50:04.258" v="125" actId="20577"/>
          <ac:spMkLst>
            <pc:docMk/>
            <pc:sldMk cId="2593542877" sldId="297"/>
            <ac:spMk id="2" creationId="{1C2B4062-1993-47B7-AD4B-B5679BDC9B59}"/>
          </ac:spMkLst>
        </pc:spChg>
        <pc:picChg chg="add">
          <ac:chgData name="Tryputsen, Volha [JRDUS]" userId="S::vtryputs@its.jnj.com::dd4c92e7-cdfe-4183-bf89-cd4f2cf7b208" providerId="AD" clId="Web-{B0EC046C-27B1-2B29-CA0D-C6483F9A4D84}" dt="2021-07-08T05:01:23.255" v="267"/>
          <ac:picMkLst>
            <pc:docMk/>
            <pc:sldMk cId="2593542877" sldId="297"/>
            <ac:picMk id="3" creationId="{3C396183-67EC-49A9-A18A-C36F6886FFE2}"/>
          </ac:picMkLst>
        </pc:picChg>
      </pc:sldChg>
      <pc:sldChg chg="addSp delSp modSp">
        <pc:chgData name="Tryputsen, Volha [JRDUS]" userId="S::vtryputs@its.jnj.com::dd4c92e7-cdfe-4183-bf89-cd4f2cf7b208" providerId="AD" clId="Web-{B0EC046C-27B1-2B29-CA0D-C6483F9A4D84}" dt="2021-07-08T05:49:12.589" v="529" actId="20577"/>
        <pc:sldMkLst>
          <pc:docMk/>
          <pc:sldMk cId="3101922853" sldId="299"/>
        </pc:sldMkLst>
        <pc:spChg chg="mod">
          <ac:chgData name="Tryputsen, Volha [JRDUS]" userId="S::vtryputs@its.jnj.com::dd4c92e7-cdfe-4183-bf89-cd4f2cf7b208" providerId="AD" clId="Web-{B0EC046C-27B1-2B29-CA0D-C6483F9A4D84}" dt="2021-07-08T05:49:12.589" v="529" actId="20577"/>
          <ac:spMkLst>
            <pc:docMk/>
            <pc:sldMk cId="3101922853" sldId="299"/>
            <ac:spMk id="2" creationId="{1C2B4062-1993-47B7-AD4B-B5679BDC9B59}"/>
          </ac:spMkLst>
        </pc:spChg>
        <pc:spChg chg="add del mod">
          <ac:chgData name="Tryputsen, Volha [JRDUS]" userId="S::vtryputs@its.jnj.com::dd4c92e7-cdfe-4183-bf89-cd4f2cf7b208" providerId="AD" clId="Web-{B0EC046C-27B1-2B29-CA0D-C6483F9A4D84}" dt="2021-07-08T04:52:23.401" v="144"/>
          <ac:spMkLst>
            <pc:docMk/>
            <pc:sldMk cId="3101922853" sldId="299"/>
            <ac:spMk id="5" creationId="{28C14035-E010-48E5-A850-C07F7EF70D9E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4:59:07.377" v="250" actId="14100"/>
          <ac:spMkLst>
            <pc:docMk/>
            <pc:sldMk cId="3101922853" sldId="299"/>
            <ac:spMk id="6" creationId="{7091C2EE-F7BB-435A-8E26-6D11CE9B6DC0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4:59:12.503" v="252" actId="14100"/>
          <ac:spMkLst>
            <pc:docMk/>
            <pc:sldMk cId="3101922853" sldId="299"/>
            <ac:spMk id="16" creationId="{5B2C7ECC-296A-491C-8282-4A22BE219788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5:00:47.520" v="260" actId="20577"/>
          <ac:spMkLst>
            <pc:docMk/>
            <pc:sldMk cId="3101922853" sldId="299"/>
            <ac:spMk id="17" creationId="{81886B97-AE72-428C-8E49-2E5E2C375E06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4:47:01.219" v="6"/>
          <ac:spMkLst>
            <pc:docMk/>
            <pc:sldMk cId="3101922853" sldId="299"/>
            <ac:spMk id="21" creationId="{E8BF7525-CF9E-4632-8F14-97562003F157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4:47:03.391" v="9"/>
          <ac:spMkLst>
            <pc:docMk/>
            <pc:sldMk cId="3101922853" sldId="299"/>
            <ac:spMk id="29" creationId="{CA75FAC0-8A4E-4E80-B047-3B30F95D8062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4:46:58.016" v="2"/>
          <ac:spMkLst>
            <pc:docMk/>
            <pc:sldMk cId="3101922853" sldId="299"/>
            <ac:spMk id="31" creationId="{E5350AC8-736A-48BA-86C9-6BFCFA720E5D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4:46:58.016" v="1"/>
          <ac:spMkLst>
            <pc:docMk/>
            <pc:sldMk cId="3101922853" sldId="299"/>
            <ac:spMk id="32" creationId="{D9FE3215-82A0-47B0-A34E-1DDD9A0943ED}"/>
          </ac:spMkLst>
        </pc:spChg>
        <pc:picChg chg="mod">
          <ac:chgData name="Tryputsen, Volha [JRDUS]" userId="S::vtryputs@its.jnj.com::dd4c92e7-cdfe-4183-bf89-cd4f2cf7b208" providerId="AD" clId="Web-{B0EC046C-27B1-2B29-CA0D-C6483F9A4D84}" dt="2021-07-08T05:00:30.394" v="258" actId="1076"/>
          <ac:picMkLst>
            <pc:docMk/>
            <pc:sldMk cId="3101922853" sldId="299"/>
            <ac:picMk id="3" creationId="{65ABEC90-60A3-45C5-8AF9-C88E480E6B3A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4:46:58.016" v="5"/>
          <ac:picMkLst>
            <pc:docMk/>
            <pc:sldMk cId="3101922853" sldId="299"/>
            <ac:picMk id="7" creationId="{AAAE9197-D71B-4372-A7CB-D70AE726B57A}"/>
          </ac:picMkLst>
        </pc:picChg>
        <pc:picChg chg="add">
          <ac:chgData name="Tryputsen, Volha [JRDUS]" userId="S::vtryputs@its.jnj.com::dd4c92e7-cdfe-4183-bf89-cd4f2cf7b208" providerId="AD" clId="Web-{B0EC046C-27B1-2B29-CA0D-C6483F9A4D84}" dt="2021-07-08T05:01:27.911" v="269"/>
          <ac:picMkLst>
            <pc:docMk/>
            <pc:sldMk cId="3101922853" sldId="299"/>
            <ac:picMk id="8" creationId="{44C0EA0A-9430-4A93-B7AC-D5B75BBF18F8}"/>
          </ac:picMkLst>
        </pc:picChg>
        <pc:cxnChg chg="del">
          <ac:chgData name="Tryputsen, Volha [JRDUS]" userId="S::vtryputs@its.jnj.com::dd4c92e7-cdfe-4183-bf89-cd4f2cf7b208" providerId="AD" clId="Web-{B0EC046C-27B1-2B29-CA0D-C6483F9A4D84}" dt="2021-07-08T04:46:58.016" v="4"/>
          <ac:cxnSpMkLst>
            <pc:docMk/>
            <pc:sldMk cId="3101922853" sldId="299"/>
            <ac:cxnSpMk id="19" creationId="{A2E0BB66-7128-4E33-A6C6-27D9F7E20E67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4:46:58.016" v="3"/>
          <ac:cxnSpMkLst>
            <pc:docMk/>
            <pc:sldMk cId="3101922853" sldId="299"/>
            <ac:cxnSpMk id="27" creationId="{8E1F8AD7-6923-409D-9ED4-5A63E625F0A6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4:47:03.391" v="8"/>
          <ac:cxnSpMkLst>
            <pc:docMk/>
            <pc:sldMk cId="3101922853" sldId="299"/>
            <ac:cxnSpMk id="30" creationId="{914E9534-484F-4DD0-8A72-3D5B3BC7F9C6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4:47:03.391" v="7"/>
          <ac:cxnSpMkLst>
            <pc:docMk/>
            <pc:sldMk cId="3101922853" sldId="299"/>
            <ac:cxnSpMk id="33" creationId="{B43F89CC-92B0-4113-9600-E5F9645ED7B9}"/>
          </ac:cxnSpMkLst>
        </pc:cxnChg>
      </pc:sldChg>
      <pc:sldChg chg="addSp delSp modSp ord">
        <pc:chgData name="Tryputsen, Volha [JRDUS]" userId="S::vtryputs@its.jnj.com::dd4c92e7-cdfe-4183-bf89-cd4f2cf7b208" providerId="AD" clId="Web-{B0EC046C-27B1-2B29-CA0D-C6483F9A4D84}" dt="2021-07-08T05:19:02.627" v="291"/>
        <pc:sldMkLst>
          <pc:docMk/>
          <pc:sldMk cId="204629252" sldId="300"/>
        </pc:sldMkLst>
        <pc:spChg chg="mod">
          <ac:chgData name="Tryputsen, Volha [JRDUS]" userId="S::vtryputs@its.jnj.com::dd4c92e7-cdfe-4183-bf89-cd4f2cf7b208" providerId="AD" clId="Web-{B0EC046C-27B1-2B29-CA0D-C6483F9A4D84}" dt="2021-07-08T04:50:14.727" v="128" actId="20577"/>
          <ac:spMkLst>
            <pc:docMk/>
            <pc:sldMk cId="204629252" sldId="300"/>
            <ac:spMk id="2" creationId="{1C2B4062-1993-47B7-AD4B-B5679BDC9B59}"/>
          </ac:spMkLst>
        </pc:spChg>
        <pc:spChg chg="mod">
          <ac:chgData name="Tryputsen, Volha [JRDUS]" userId="S::vtryputs@its.jnj.com::dd4c92e7-cdfe-4183-bf89-cd4f2cf7b208" providerId="AD" clId="Web-{B0EC046C-27B1-2B29-CA0D-C6483F9A4D84}" dt="2021-07-08T04:51:16.494" v="135" actId="20577"/>
          <ac:spMkLst>
            <pc:docMk/>
            <pc:sldMk cId="204629252" sldId="300"/>
            <ac:spMk id="5" creationId="{F45EB077-CBBA-48D6-8107-E83DB27B6150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19:02.627" v="291"/>
          <ac:spMkLst>
            <pc:docMk/>
            <pc:sldMk cId="204629252" sldId="300"/>
            <ac:spMk id="21" creationId="{E8BF7525-CF9E-4632-8F14-97562003F157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18:48.033" v="284"/>
          <ac:spMkLst>
            <pc:docMk/>
            <pc:sldMk cId="204629252" sldId="300"/>
            <ac:spMk id="29" creationId="{CA75FAC0-8A4E-4E80-B047-3B30F95D8062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18:54.627" v="287"/>
          <ac:spMkLst>
            <pc:docMk/>
            <pc:sldMk cId="204629252" sldId="300"/>
            <ac:spMk id="31" creationId="{E5350AC8-736A-48BA-86C9-6BFCFA720E5D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18:56.455" v="288"/>
          <ac:spMkLst>
            <pc:docMk/>
            <pc:sldMk cId="204629252" sldId="300"/>
            <ac:spMk id="32" creationId="{D9FE3215-82A0-47B0-A34E-1DDD9A0943ED}"/>
          </ac:spMkLst>
        </pc:spChg>
        <pc:picChg chg="add">
          <ac:chgData name="Tryputsen, Volha [JRDUS]" userId="S::vtryputs@its.jnj.com::dd4c92e7-cdfe-4183-bf89-cd4f2cf7b208" providerId="AD" clId="Web-{B0EC046C-27B1-2B29-CA0D-C6483F9A4D84}" dt="2021-07-08T05:01:25.536" v="268"/>
          <ac:picMkLst>
            <pc:docMk/>
            <pc:sldMk cId="204629252" sldId="300"/>
            <ac:picMk id="3" creationId="{35DDB0D2-F359-4FE0-B4F9-7719B3C9E1C1}"/>
          </ac:picMkLst>
        </pc:picChg>
        <pc:cxnChg chg="del">
          <ac:chgData name="Tryputsen, Volha [JRDUS]" userId="S::vtryputs@its.jnj.com::dd4c92e7-cdfe-4183-bf89-cd4f2cf7b208" providerId="AD" clId="Web-{B0EC046C-27B1-2B29-CA0D-C6483F9A4D84}" dt="2021-07-08T05:18:58.487" v="289"/>
          <ac:cxnSpMkLst>
            <pc:docMk/>
            <pc:sldMk cId="204629252" sldId="300"/>
            <ac:cxnSpMk id="19" creationId="{A2E0BB66-7128-4E33-A6C6-27D9F7E20E67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5:19:00.190" v="290"/>
          <ac:cxnSpMkLst>
            <pc:docMk/>
            <pc:sldMk cId="204629252" sldId="300"/>
            <ac:cxnSpMk id="27" creationId="{8E1F8AD7-6923-409D-9ED4-5A63E625F0A6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5:18:51.612" v="286"/>
          <ac:cxnSpMkLst>
            <pc:docMk/>
            <pc:sldMk cId="204629252" sldId="300"/>
            <ac:cxnSpMk id="30" creationId="{914E9534-484F-4DD0-8A72-3D5B3BC7F9C6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5:18:49.721" v="285"/>
          <ac:cxnSpMkLst>
            <pc:docMk/>
            <pc:sldMk cId="204629252" sldId="300"/>
            <ac:cxnSpMk id="33" creationId="{B43F89CC-92B0-4113-9600-E5F9645ED7B9}"/>
          </ac:cxnSpMkLst>
        </pc:cxnChg>
      </pc:sldChg>
      <pc:sldChg chg="addSp delSp modSp add ord replId">
        <pc:chgData name="Tryputsen, Volha [JRDUS]" userId="S::vtryputs@its.jnj.com::dd4c92e7-cdfe-4183-bf89-cd4f2cf7b208" providerId="AD" clId="Web-{B0EC046C-27B1-2B29-CA0D-C6483F9A4D84}" dt="2021-07-08T05:47:57.806" v="524" actId="1076"/>
        <pc:sldMkLst>
          <pc:docMk/>
          <pc:sldMk cId="1503034068" sldId="301"/>
        </pc:sldMkLst>
        <pc:spChg chg="mod">
          <ac:chgData name="Tryputsen, Volha [JRDUS]" userId="S::vtryputs@its.jnj.com::dd4c92e7-cdfe-4183-bf89-cd4f2cf7b208" providerId="AD" clId="Web-{B0EC046C-27B1-2B29-CA0D-C6483F9A4D84}" dt="2021-07-08T05:02:30.291" v="275"/>
          <ac:spMkLst>
            <pc:docMk/>
            <pc:sldMk cId="1503034068" sldId="301"/>
            <ac:spMk id="2" creationId="{1C2B4062-1993-47B7-AD4B-B5679BDC9B59}"/>
          </ac:spMkLst>
        </pc:spChg>
        <pc:spChg chg="add del">
          <ac:chgData name="Tryputsen, Volha [JRDUS]" userId="S::vtryputs@its.jnj.com::dd4c92e7-cdfe-4183-bf89-cd4f2cf7b208" providerId="AD" clId="Web-{B0EC046C-27B1-2B29-CA0D-C6483F9A4D84}" dt="2021-07-08T05:21:06.911" v="307"/>
          <ac:spMkLst>
            <pc:docMk/>
            <pc:sldMk cId="1503034068" sldId="301"/>
            <ac:spMk id="13" creationId="{A2DEC73B-7DE9-46EB-8D75-C38B3A9ABA10}"/>
          </ac:spMkLst>
        </pc:spChg>
        <pc:spChg chg="add del">
          <ac:chgData name="Tryputsen, Volha [JRDUS]" userId="S::vtryputs@its.jnj.com::dd4c92e7-cdfe-4183-bf89-cd4f2cf7b208" providerId="AD" clId="Web-{B0EC046C-27B1-2B29-CA0D-C6483F9A4D84}" dt="2021-07-08T05:21:06.911" v="306"/>
          <ac:spMkLst>
            <pc:docMk/>
            <pc:sldMk cId="1503034068" sldId="301"/>
            <ac:spMk id="15" creationId="{4351660A-FA65-4A98-B1EC-84FB14E0544D}"/>
          </ac:spMkLst>
        </pc:spChg>
        <pc:spChg chg="add del">
          <ac:chgData name="Tryputsen, Volha [JRDUS]" userId="S::vtryputs@its.jnj.com::dd4c92e7-cdfe-4183-bf89-cd4f2cf7b208" providerId="AD" clId="Web-{B0EC046C-27B1-2B29-CA0D-C6483F9A4D84}" dt="2021-07-08T05:21:06.911" v="304"/>
          <ac:spMkLst>
            <pc:docMk/>
            <pc:sldMk cId="1503034068" sldId="301"/>
            <ac:spMk id="19" creationId="{DDA7C3AE-3B54-485F-9FBB-C9E9BCD7D84F}"/>
          </ac:spMkLst>
        </pc:spChg>
        <pc:spChg chg="add del">
          <ac:chgData name="Tryputsen, Volha [JRDUS]" userId="S::vtryputs@its.jnj.com::dd4c92e7-cdfe-4183-bf89-cd4f2cf7b208" providerId="AD" clId="Web-{B0EC046C-27B1-2B29-CA0D-C6483F9A4D84}" dt="2021-07-08T05:21:06.911" v="303"/>
          <ac:spMkLst>
            <pc:docMk/>
            <pc:sldMk cId="1503034068" sldId="301"/>
            <ac:spMk id="21" creationId="{D236D87C-4315-48CB-AC7B-489C91279903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02:42.928" v="283"/>
          <ac:spMkLst>
            <pc:docMk/>
            <pc:sldMk cId="1503034068" sldId="301"/>
            <ac:spMk id="21" creationId="{E8BF7525-CF9E-4632-8F14-97562003F157}"/>
          </ac:spMkLst>
        </pc:spChg>
        <pc:spChg chg="add del mod">
          <ac:chgData name="Tryputsen, Volha [JRDUS]" userId="S::vtryputs@its.jnj.com::dd4c92e7-cdfe-4183-bf89-cd4f2cf7b208" providerId="AD" clId="Web-{B0EC046C-27B1-2B29-CA0D-C6483F9A4D84}" dt="2021-07-08T05:33:56.912" v="411"/>
          <ac:spMkLst>
            <pc:docMk/>
            <pc:sldMk cId="1503034068" sldId="301"/>
            <ac:spMk id="26" creationId="{17CBA06D-336D-454F-8A4E-8A9C8D471ED0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02:33.771" v="276"/>
          <ac:spMkLst>
            <pc:docMk/>
            <pc:sldMk cId="1503034068" sldId="301"/>
            <ac:spMk id="29" creationId="{CA75FAC0-8A4E-4E80-B047-3B30F95D8062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02:37.693" v="279"/>
          <ac:spMkLst>
            <pc:docMk/>
            <pc:sldMk cId="1503034068" sldId="301"/>
            <ac:spMk id="31" creationId="{E5350AC8-736A-48BA-86C9-6BFCFA720E5D}"/>
          </ac:spMkLst>
        </pc:spChg>
        <pc:spChg chg="add del mod">
          <ac:chgData name="Tryputsen, Volha [JRDUS]" userId="S::vtryputs@its.jnj.com::dd4c92e7-cdfe-4183-bf89-cd4f2cf7b208" providerId="AD" clId="Web-{B0EC046C-27B1-2B29-CA0D-C6483F9A4D84}" dt="2021-07-08T05:26:47.247" v="404"/>
          <ac:spMkLst>
            <pc:docMk/>
            <pc:sldMk cId="1503034068" sldId="301"/>
            <ac:spMk id="32" creationId="{0FDEEB9A-B965-4BD2-B210-A5231A9AA4CE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02:39.272" v="280"/>
          <ac:spMkLst>
            <pc:docMk/>
            <pc:sldMk cId="1503034068" sldId="301"/>
            <ac:spMk id="32" creationId="{D9FE3215-82A0-47B0-A34E-1DDD9A0943ED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5:43:56.221" v="499" actId="1076"/>
          <ac:spMkLst>
            <pc:docMk/>
            <pc:sldMk cId="1503034068" sldId="301"/>
            <ac:spMk id="39" creationId="{D773B937-6A08-4CAC-ADC4-23F09D2CC093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5:47:57.806" v="524" actId="1076"/>
          <ac:spMkLst>
            <pc:docMk/>
            <pc:sldMk cId="1503034068" sldId="301"/>
            <ac:spMk id="42" creationId="{97314DAF-4A1E-4A15-9181-08750AAC4B38}"/>
          </ac:spMkLst>
        </pc:spChg>
        <pc:picChg chg="add">
          <ac:chgData name="Tryputsen, Volha [JRDUS]" userId="S::vtryputs@its.jnj.com::dd4c92e7-cdfe-4183-bf89-cd4f2cf7b208" providerId="AD" clId="Web-{B0EC046C-27B1-2B29-CA0D-C6483F9A4D84}" dt="2021-07-08T05:01:32.208" v="270"/>
          <ac:picMkLst>
            <pc:docMk/>
            <pc:sldMk cId="1503034068" sldId="301"/>
            <ac:picMk id="3" creationId="{546D6D50-76F1-4CE3-A427-20D03D474AF4}"/>
          </ac:picMkLst>
        </pc:picChg>
        <pc:picChg chg="add del">
          <ac:chgData name="Tryputsen, Volha [JRDUS]" userId="S::vtryputs@its.jnj.com::dd4c92e7-cdfe-4183-bf89-cd4f2cf7b208" providerId="AD" clId="Web-{B0EC046C-27B1-2B29-CA0D-C6483F9A4D84}" dt="2021-07-08T05:21:06.911" v="310"/>
          <ac:picMkLst>
            <pc:docMk/>
            <pc:sldMk cId="1503034068" sldId="301"/>
            <ac:picMk id="5" creationId="{E6BAEDAF-5935-47F5-8E60-36D133B577A7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5:21:02.489" v="292"/>
          <ac:picMkLst>
            <pc:docMk/>
            <pc:sldMk cId="1503034068" sldId="301"/>
            <ac:picMk id="7" creationId="{AAAE9197-D71B-4372-A7CB-D70AE726B57A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5:46:36.258" v="507" actId="1076"/>
          <ac:picMkLst>
            <pc:docMk/>
            <pc:sldMk cId="1503034068" sldId="301"/>
            <ac:picMk id="25" creationId="{CAF3A7C9-DDEF-4833-B199-34EAC5C4C86E}"/>
          </ac:picMkLst>
        </pc:picChg>
        <pc:picChg chg="add del mod">
          <ac:chgData name="Tryputsen, Volha [JRDUS]" userId="S::vtryputs@its.jnj.com::dd4c92e7-cdfe-4183-bf89-cd4f2cf7b208" providerId="AD" clId="Web-{B0EC046C-27B1-2B29-CA0D-C6483F9A4D84}" dt="2021-07-08T05:33:53.318" v="410"/>
          <ac:picMkLst>
            <pc:docMk/>
            <pc:sldMk cId="1503034068" sldId="301"/>
            <ac:picMk id="33" creationId="{4A8430A9-4A0B-4DB9-92F5-1786ED8D7BE8}"/>
          </ac:picMkLst>
        </pc:picChg>
        <pc:picChg chg="add del mod modCrop">
          <ac:chgData name="Tryputsen, Volha [JRDUS]" userId="S::vtryputs@its.jnj.com::dd4c92e7-cdfe-4183-bf89-cd4f2cf7b208" providerId="AD" clId="Web-{B0EC046C-27B1-2B29-CA0D-C6483F9A4D84}" dt="2021-07-08T05:35:16.367" v="429"/>
          <ac:picMkLst>
            <pc:docMk/>
            <pc:sldMk cId="1503034068" sldId="301"/>
            <ac:picMk id="34" creationId="{6B0414B6-1518-4BFA-ADE0-AF81D38EBCE8}"/>
          </ac:picMkLst>
        </pc:picChg>
        <pc:picChg chg="add mod modCrop">
          <ac:chgData name="Tryputsen, Volha [JRDUS]" userId="S::vtryputs@its.jnj.com::dd4c92e7-cdfe-4183-bf89-cd4f2cf7b208" providerId="AD" clId="Web-{B0EC046C-27B1-2B29-CA0D-C6483F9A4D84}" dt="2021-07-08T05:43:41.033" v="496" actId="1076"/>
          <ac:picMkLst>
            <pc:docMk/>
            <pc:sldMk cId="1503034068" sldId="301"/>
            <ac:picMk id="35" creationId="{3BB6B834-20E3-423C-8325-74C1F0C17EBA}"/>
          </ac:picMkLst>
        </pc:picChg>
        <pc:picChg chg="add mod modCrop">
          <ac:chgData name="Tryputsen, Volha [JRDUS]" userId="S::vtryputs@its.jnj.com::dd4c92e7-cdfe-4183-bf89-cd4f2cf7b208" providerId="AD" clId="Web-{B0EC046C-27B1-2B29-CA0D-C6483F9A4D84}" dt="2021-07-08T05:43:45.455" v="497" actId="1076"/>
          <ac:picMkLst>
            <pc:docMk/>
            <pc:sldMk cId="1503034068" sldId="301"/>
            <ac:picMk id="36" creationId="{C484434C-3E36-4ABD-900C-DC39B0DA9258}"/>
          </ac:picMkLst>
        </pc:picChg>
        <pc:picChg chg="add mod modCrop">
          <ac:chgData name="Tryputsen, Volha [JRDUS]" userId="S::vtryputs@its.jnj.com::dd4c92e7-cdfe-4183-bf89-cd4f2cf7b208" providerId="AD" clId="Web-{B0EC046C-27B1-2B29-CA0D-C6483F9A4D84}" dt="2021-07-08T05:43:51.346" v="498" actId="1076"/>
          <ac:picMkLst>
            <pc:docMk/>
            <pc:sldMk cId="1503034068" sldId="301"/>
            <ac:picMk id="37" creationId="{58CB98E8-B68E-4003-86CC-01C1530C74AA}"/>
          </ac:picMkLst>
        </pc:picChg>
        <pc:picChg chg="add del mod modCrop">
          <ac:chgData name="Tryputsen, Volha [JRDUS]" userId="S::vtryputs@its.jnj.com::dd4c92e7-cdfe-4183-bf89-cd4f2cf7b208" providerId="AD" clId="Web-{B0EC046C-27B1-2B29-CA0D-C6483F9A4D84}" dt="2021-07-08T05:47:47.556" v="522" actId="1076"/>
          <ac:picMkLst>
            <pc:docMk/>
            <pc:sldMk cId="1503034068" sldId="301"/>
            <ac:picMk id="38" creationId="{9AA453AB-C4D6-47E5-9628-DFA8FE4B91E5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5:47:43.790" v="521" actId="1076"/>
          <ac:picMkLst>
            <pc:docMk/>
            <pc:sldMk cId="1503034068" sldId="301"/>
            <ac:picMk id="40" creationId="{21DA8B92-8475-4CD3-9583-7578154CE5DB}"/>
          </ac:picMkLst>
        </pc:picChg>
        <pc:picChg chg="add mod modCrop">
          <ac:chgData name="Tryputsen, Volha [JRDUS]" userId="S::vtryputs@its.jnj.com::dd4c92e7-cdfe-4183-bf89-cd4f2cf7b208" providerId="AD" clId="Web-{B0EC046C-27B1-2B29-CA0D-C6483F9A4D84}" dt="2021-07-08T05:47:31.603" v="518" actId="1076"/>
          <ac:picMkLst>
            <pc:docMk/>
            <pc:sldMk cId="1503034068" sldId="301"/>
            <ac:picMk id="41" creationId="{1F1DC5CF-23CC-4E63-BD04-11F7DBB24C75}"/>
          </ac:picMkLst>
        </pc:picChg>
        <pc:inkChg chg="add del">
          <ac:chgData name="Tryputsen, Volha [JRDUS]" userId="S::vtryputs@its.jnj.com::dd4c92e7-cdfe-4183-bf89-cd4f2cf7b208" providerId="AD" clId="Web-{B0EC046C-27B1-2B29-CA0D-C6483F9A4D84}" dt="2021-07-08T05:24:00.775" v="345"/>
          <ac:inkMkLst>
            <pc:docMk/>
            <pc:sldMk cId="1503034068" sldId="301"/>
            <ac:inkMk id="27" creationId="{12183E0D-0DDE-4B30-8620-7A6200CE2BDD}"/>
          </ac:inkMkLst>
        </pc:inkChg>
        <pc:inkChg chg="add del">
          <ac:chgData name="Tryputsen, Volha [JRDUS]" userId="S::vtryputs@its.jnj.com::dd4c92e7-cdfe-4183-bf89-cd4f2cf7b208" providerId="AD" clId="Web-{B0EC046C-27B1-2B29-CA0D-C6483F9A4D84}" dt="2021-07-08T05:23:59.790" v="344"/>
          <ac:inkMkLst>
            <pc:docMk/>
            <pc:sldMk cId="1503034068" sldId="301"/>
            <ac:inkMk id="28" creationId="{2AD3F312-CEE5-4B76-970D-F9B7D6E3D081}"/>
          </ac:inkMkLst>
        </pc:inkChg>
        <pc:inkChg chg="add del">
          <ac:chgData name="Tryputsen, Volha [JRDUS]" userId="S::vtryputs@its.jnj.com::dd4c92e7-cdfe-4183-bf89-cd4f2cf7b208" providerId="AD" clId="Web-{B0EC046C-27B1-2B29-CA0D-C6483F9A4D84}" dt="2021-07-08T05:23:58.884" v="343"/>
          <ac:inkMkLst>
            <pc:docMk/>
            <pc:sldMk cId="1503034068" sldId="301"/>
            <ac:inkMk id="29" creationId="{D5A4DC37-598D-415C-93AD-48995700DC86}"/>
          </ac:inkMkLst>
        </pc:inkChg>
        <pc:inkChg chg="add del">
          <ac:chgData name="Tryputsen, Volha [JRDUS]" userId="S::vtryputs@its.jnj.com::dd4c92e7-cdfe-4183-bf89-cd4f2cf7b208" providerId="AD" clId="Web-{B0EC046C-27B1-2B29-CA0D-C6483F9A4D84}" dt="2021-07-08T05:23:57.821" v="342"/>
          <ac:inkMkLst>
            <pc:docMk/>
            <pc:sldMk cId="1503034068" sldId="301"/>
            <ac:inkMk id="30" creationId="{13D769A5-4F6F-4716-B7EE-1484E3224354}"/>
          </ac:inkMkLst>
        </pc:inkChg>
        <pc:inkChg chg="add del">
          <ac:chgData name="Tryputsen, Volha [JRDUS]" userId="S::vtryputs@its.jnj.com::dd4c92e7-cdfe-4183-bf89-cd4f2cf7b208" providerId="AD" clId="Web-{B0EC046C-27B1-2B29-CA0D-C6483F9A4D84}" dt="2021-07-08T05:23:56.368" v="341"/>
          <ac:inkMkLst>
            <pc:docMk/>
            <pc:sldMk cId="1503034068" sldId="301"/>
            <ac:inkMk id="31" creationId="{B6E36345-A408-4A08-8CA8-5CE2991CFCA5}"/>
          </ac:inkMkLst>
        </pc:inkChg>
        <pc:cxnChg chg="add del">
          <ac:chgData name="Tryputsen, Volha [JRDUS]" userId="S::vtryputs@its.jnj.com::dd4c92e7-cdfe-4183-bf89-cd4f2cf7b208" providerId="AD" clId="Web-{B0EC046C-27B1-2B29-CA0D-C6483F9A4D84}" dt="2021-07-08T05:21:06.911" v="309"/>
          <ac:cxnSpMkLst>
            <pc:docMk/>
            <pc:sldMk cId="1503034068" sldId="301"/>
            <ac:cxnSpMk id="9" creationId="{F1E31D44-60AF-47B7-B8C7-C208DBB64159}"/>
          </ac:cxnSpMkLst>
        </pc:cxnChg>
        <pc:cxnChg chg="add del">
          <ac:chgData name="Tryputsen, Volha [JRDUS]" userId="S::vtryputs@its.jnj.com::dd4c92e7-cdfe-4183-bf89-cd4f2cf7b208" providerId="AD" clId="Web-{B0EC046C-27B1-2B29-CA0D-C6483F9A4D84}" dt="2021-07-08T05:21:06.911" v="308"/>
          <ac:cxnSpMkLst>
            <pc:docMk/>
            <pc:sldMk cId="1503034068" sldId="301"/>
            <ac:cxnSpMk id="11" creationId="{EEB51910-A5D3-4660-A3F3-18B070FF3DF6}"/>
          </ac:cxnSpMkLst>
        </pc:cxnChg>
        <pc:cxnChg chg="add del">
          <ac:chgData name="Tryputsen, Volha [JRDUS]" userId="S::vtryputs@its.jnj.com::dd4c92e7-cdfe-4183-bf89-cd4f2cf7b208" providerId="AD" clId="Web-{B0EC046C-27B1-2B29-CA0D-C6483F9A4D84}" dt="2021-07-08T05:21:06.911" v="305"/>
          <ac:cxnSpMkLst>
            <pc:docMk/>
            <pc:sldMk cId="1503034068" sldId="301"/>
            <ac:cxnSpMk id="17" creationId="{AC5D40D6-6591-4CC4-80B4-A2947229C2C1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5:02:40.318" v="281"/>
          <ac:cxnSpMkLst>
            <pc:docMk/>
            <pc:sldMk cId="1503034068" sldId="301"/>
            <ac:cxnSpMk id="19" creationId="{A2E0BB66-7128-4E33-A6C6-27D9F7E20E67}"/>
          </ac:cxnSpMkLst>
        </pc:cxnChg>
        <pc:cxnChg chg="add del">
          <ac:chgData name="Tryputsen, Volha [JRDUS]" userId="S::vtryputs@its.jnj.com::dd4c92e7-cdfe-4183-bf89-cd4f2cf7b208" providerId="AD" clId="Web-{B0EC046C-27B1-2B29-CA0D-C6483F9A4D84}" dt="2021-07-08T05:21:06.911" v="302"/>
          <ac:cxnSpMkLst>
            <pc:docMk/>
            <pc:sldMk cId="1503034068" sldId="301"/>
            <ac:cxnSpMk id="23" creationId="{953E15D4-1C22-4D8B-A539-9E90E2025A0A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5:02:41.323" v="282"/>
          <ac:cxnSpMkLst>
            <pc:docMk/>
            <pc:sldMk cId="1503034068" sldId="301"/>
            <ac:cxnSpMk id="27" creationId="{8E1F8AD7-6923-409D-9ED4-5A63E625F0A6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5:02:36.850" v="278"/>
          <ac:cxnSpMkLst>
            <pc:docMk/>
            <pc:sldMk cId="1503034068" sldId="301"/>
            <ac:cxnSpMk id="30" creationId="{914E9534-484F-4DD0-8A72-3D5B3BC7F9C6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5:02:35.990" v="277"/>
          <ac:cxnSpMkLst>
            <pc:docMk/>
            <pc:sldMk cId="1503034068" sldId="301"/>
            <ac:cxnSpMk id="33" creationId="{B43F89CC-92B0-4113-9600-E5F9645ED7B9}"/>
          </ac:cxnSpMkLst>
        </pc:cxnChg>
      </pc:sldChg>
      <pc:sldChg chg="addSp delSp modSp add replId">
        <pc:chgData name="Tryputsen, Volha [JRDUS]" userId="S::vtryputs@its.jnj.com::dd4c92e7-cdfe-4183-bf89-cd4f2cf7b208" providerId="AD" clId="Web-{B0EC046C-27B1-2B29-CA0D-C6483F9A4D84}" dt="2021-07-08T06:30:52.509" v="683" actId="1076"/>
        <pc:sldMkLst>
          <pc:docMk/>
          <pc:sldMk cId="1326364977" sldId="302"/>
        </pc:sldMkLst>
        <pc:spChg chg="add del mod">
          <ac:chgData name="Tryputsen, Volha [JRDUS]" userId="S::vtryputs@its.jnj.com::dd4c92e7-cdfe-4183-bf89-cd4f2cf7b208" providerId="AD" clId="Web-{B0EC046C-27B1-2B29-CA0D-C6483F9A4D84}" dt="2021-07-08T06:25:31.687" v="606"/>
          <ac:spMkLst>
            <pc:docMk/>
            <pc:sldMk cId="1326364977" sldId="302"/>
            <ac:spMk id="5" creationId="{BF596447-12E3-457E-BCD5-D87E5330D490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6:30:49.087" v="682" actId="1076"/>
          <ac:spMkLst>
            <pc:docMk/>
            <pc:sldMk cId="1326364977" sldId="302"/>
            <ac:spMk id="10" creationId="{BCD1EB09-831D-4329-8E55-90367F83575E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6:27:43.409" v="647" actId="14100"/>
          <ac:spMkLst>
            <pc:docMk/>
            <pc:sldMk cId="1326364977" sldId="302"/>
            <ac:spMk id="11" creationId="{A1CD98FA-00AE-4D72-B3CB-6EE25CB310B6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6:30:52.509" v="683" actId="1076"/>
          <ac:spMkLst>
            <pc:docMk/>
            <pc:sldMk cId="1326364977" sldId="302"/>
            <ac:spMk id="12" creationId="{59AFD421-C6AF-4E7D-8903-DABA0A41973B}"/>
          </ac:spMkLst>
        </pc:spChg>
        <pc:picChg chg="add del mod">
          <ac:chgData name="Tryputsen, Volha [JRDUS]" userId="S::vtryputs@its.jnj.com::dd4c92e7-cdfe-4183-bf89-cd4f2cf7b208" providerId="AD" clId="Web-{B0EC046C-27B1-2B29-CA0D-C6483F9A4D84}" dt="2021-07-08T06:25:42.265" v="610"/>
          <ac:picMkLst>
            <pc:docMk/>
            <pc:sldMk cId="1326364977" sldId="302"/>
            <ac:picMk id="6" creationId="{D9823469-D301-4F7D-9243-E7F68303E956}"/>
          </ac:picMkLst>
        </pc:picChg>
        <pc:picChg chg="add del mod">
          <ac:chgData name="Tryputsen, Volha [JRDUS]" userId="S::vtryputs@its.jnj.com::dd4c92e7-cdfe-4183-bf89-cd4f2cf7b208" providerId="AD" clId="Web-{B0EC046C-27B1-2B29-CA0D-C6483F9A4D84}" dt="2021-07-08T06:26:06.875" v="615"/>
          <ac:picMkLst>
            <pc:docMk/>
            <pc:sldMk cId="1326364977" sldId="302"/>
            <ac:picMk id="7" creationId="{70CAE317-AB0E-46B2-9BE3-7AD8AE427442}"/>
          </ac:picMkLst>
        </pc:picChg>
        <pc:picChg chg="add del mod">
          <ac:chgData name="Tryputsen, Volha [JRDUS]" userId="S::vtryputs@its.jnj.com::dd4c92e7-cdfe-4183-bf89-cd4f2cf7b208" providerId="AD" clId="Web-{B0EC046C-27B1-2B29-CA0D-C6483F9A4D84}" dt="2021-07-08T06:26:03.453" v="614"/>
          <ac:picMkLst>
            <pc:docMk/>
            <pc:sldMk cId="1326364977" sldId="302"/>
            <ac:picMk id="8" creationId="{F7A0BE32-72A2-4563-ADA6-76E6807C47F2}"/>
          </ac:picMkLst>
        </pc:picChg>
        <pc:picChg chg="del mod">
          <ac:chgData name="Tryputsen, Volha [JRDUS]" userId="S::vtryputs@its.jnj.com::dd4c92e7-cdfe-4183-bf89-cd4f2cf7b208" providerId="AD" clId="Web-{B0EC046C-27B1-2B29-CA0D-C6483F9A4D84}" dt="2021-07-08T06:26:21.298" v="616"/>
          <ac:picMkLst>
            <pc:docMk/>
            <pc:sldMk cId="1326364977" sldId="302"/>
            <ac:picMk id="40" creationId="{21DA8B92-8475-4CD3-9583-7578154CE5DB}"/>
          </ac:picMkLst>
        </pc:picChg>
        <pc:cxnChg chg="add mod">
          <ac:chgData name="Tryputsen, Volha [JRDUS]" userId="S::vtryputs@its.jnj.com::dd4c92e7-cdfe-4183-bf89-cd4f2cf7b208" providerId="AD" clId="Web-{B0EC046C-27B1-2B29-CA0D-C6483F9A4D84}" dt="2021-07-08T06:30:15.804" v="677"/>
          <ac:cxnSpMkLst>
            <pc:docMk/>
            <pc:sldMk cId="1326364977" sldId="302"/>
            <ac:cxnSpMk id="9" creationId="{D859C0D8-F6C8-4001-8CE9-BF41A2E1C67C}"/>
          </ac:cxnSpMkLst>
        </pc:cxnChg>
        <pc:cxnChg chg="add mod">
          <ac:chgData name="Tryputsen, Volha [JRDUS]" userId="S::vtryputs@its.jnj.com::dd4c92e7-cdfe-4183-bf89-cd4f2cf7b208" providerId="AD" clId="Web-{B0EC046C-27B1-2B29-CA0D-C6483F9A4D84}" dt="2021-07-08T06:30:15.820" v="678"/>
          <ac:cxnSpMkLst>
            <pc:docMk/>
            <pc:sldMk cId="1326364977" sldId="302"/>
            <ac:cxnSpMk id="19" creationId="{DB171C6B-2BDA-436C-8156-CF774E3FA2EF}"/>
          </ac:cxnSpMkLst>
        </pc:cxnChg>
        <pc:cxnChg chg="add mod">
          <ac:chgData name="Tryputsen, Volha [JRDUS]" userId="S::vtryputs@its.jnj.com::dd4c92e7-cdfe-4183-bf89-cd4f2cf7b208" providerId="AD" clId="Web-{B0EC046C-27B1-2B29-CA0D-C6483F9A4D84}" dt="2021-07-08T06:29:40.991" v="674"/>
          <ac:cxnSpMkLst>
            <pc:docMk/>
            <pc:sldMk cId="1326364977" sldId="302"/>
            <ac:cxnSpMk id="22" creationId="{62568AC2-019E-4DF4-8710-35EE6AAD8989}"/>
          </ac:cxnSpMkLst>
        </pc:cxnChg>
        <pc:cxnChg chg="add mod">
          <ac:chgData name="Tryputsen, Volha [JRDUS]" userId="S::vtryputs@its.jnj.com::dd4c92e7-cdfe-4183-bf89-cd4f2cf7b208" providerId="AD" clId="Web-{B0EC046C-27B1-2B29-CA0D-C6483F9A4D84}" dt="2021-07-08T06:29:40.991" v="675"/>
          <ac:cxnSpMkLst>
            <pc:docMk/>
            <pc:sldMk cId="1326364977" sldId="302"/>
            <ac:cxnSpMk id="23" creationId="{19D50AFD-85DC-4D4F-814D-6C4D88B2F86E}"/>
          </ac:cxnSpMkLst>
        </pc:cxnChg>
      </pc:sldChg>
      <pc:sldChg chg="addSp delSp modSp add replId">
        <pc:chgData name="Tryputsen, Volha [JRDUS]" userId="S::vtryputs@its.jnj.com::dd4c92e7-cdfe-4183-bf89-cd4f2cf7b208" providerId="AD" clId="Web-{B0EC046C-27B1-2B29-CA0D-C6483F9A4D84}" dt="2021-07-08T07:09:38.892" v="1000" actId="20577"/>
        <pc:sldMkLst>
          <pc:docMk/>
          <pc:sldMk cId="246888714" sldId="303"/>
        </pc:sldMkLst>
        <pc:spChg chg="add mod">
          <ac:chgData name="Tryputsen, Volha [JRDUS]" userId="S::vtryputs@its.jnj.com::dd4c92e7-cdfe-4183-bf89-cd4f2cf7b208" providerId="AD" clId="Web-{B0EC046C-27B1-2B29-CA0D-C6483F9A4D84}" dt="2021-07-08T07:09:38.892" v="1000" actId="20577"/>
          <ac:spMkLst>
            <pc:docMk/>
            <pc:sldMk cId="246888714" sldId="303"/>
            <ac:spMk id="5" creationId="{3FF21FD5-8DDE-43A0-ABC0-F8D92A9291EA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6:37:45.990" v="762" actId="1076"/>
          <ac:spMkLst>
            <pc:docMk/>
            <pc:sldMk cId="246888714" sldId="303"/>
            <ac:spMk id="8" creationId="{437048A4-9282-4D00-9364-B56F80853950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52:22.124" v="535"/>
          <ac:spMkLst>
            <pc:docMk/>
            <pc:sldMk cId="246888714" sldId="303"/>
            <ac:spMk id="39" creationId="{D773B937-6A08-4CAC-ADC4-23F09D2CC093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52:22.124" v="533"/>
          <ac:spMkLst>
            <pc:docMk/>
            <pc:sldMk cId="246888714" sldId="303"/>
            <ac:spMk id="42" creationId="{97314DAF-4A1E-4A15-9181-08750AAC4B38}"/>
          </ac:spMkLst>
        </pc:spChg>
        <pc:picChg chg="add mod modCrop">
          <ac:chgData name="Tryputsen, Volha [JRDUS]" userId="S::vtryputs@its.jnj.com::dd4c92e7-cdfe-4183-bf89-cd4f2cf7b208" providerId="AD" clId="Web-{B0EC046C-27B1-2B29-CA0D-C6483F9A4D84}" dt="2021-07-08T06:38:18.116" v="767"/>
          <ac:picMkLst>
            <pc:docMk/>
            <pc:sldMk cId="246888714" sldId="303"/>
            <ac:picMk id="6" creationId="{CA3243B3-6B00-4602-9ACD-65187C4C884F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5:52:18.843" v="532"/>
          <ac:picMkLst>
            <pc:docMk/>
            <pc:sldMk cId="246888714" sldId="303"/>
            <ac:picMk id="25" creationId="{CAF3A7C9-DDEF-4833-B199-34EAC5C4C86E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5:52:22.124" v="538"/>
          <ac:picMkLst>
            <pc:docMk/>
            <pc:sldMk cId="246888714" sldId="303"/>
            <ac:picMk id="35" creationId="{3BB6B834-20E3-423C-8325-74C1F0C17EBA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5:52:22.124" v="537"/>
          <ac:picMkLst>
            <pc:docMk/>
            <pc:sldMk cId="246888714" sldId="303"/>
            <ac:picMk id="36" creationId="{C484434C-3E36-4ABD-900C-DC39B0DA9258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5:52:22.124" v="536"/>
          <ac:picMkLst>
            <pc:docMk/>
            <pc:sldMk cId="246888714" sldId="303"/>
            <ac:picMk id="37" creationId="{58CB98E8-B68E-4003-86CC-01C1530C74AA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5:52:24.577" v="539"/>
          <ac:picMkLst>
            <pc:docMk/>
            <pc:sldMk cId="246888714" sldId="303"/>
            <ac:picMk id="38" creationId="{9AA453AB-C4D6-47E5-9628-DFA8FE4B91E5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5:52:17.077" v="531"/>
          <ac:picMkLst>
            <pc:docMk/>
            <pc:sldMk cId="246888714" sldId="303"/>
            <ac:picMk id="40" creationId="{21DA8B92-8475-4CD3-9583-7578154CE5DB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5:52:22.124" v="534"/>
          <ac:picMkLst>
            <pc:docMk/>
            <pc:sldMk cId="246888714" sldId="303"/>
            <ac:picMk id="41" creationId="{1F1DC5CF-23CC-4E63-BD04-11F7DBB24C75}"/>
          </ac:picMkLst>
        </pc:picChg>
        <pc:cxnChg chg="add mod">
          <ac:chgData name="Tryputsen, Volha [JRDUS]" userId="S::vtryputs@its.jnj.com::dd4c92e7-cdfe-4183-bf89-cd4f2cf7b208" providerId="AD" clId="Web-{B0EC046C-27B1-2B29-CA0D-C6483F9A4D84}" dt="2021-07-08T06:37:42.771" v="761" actId="1076"/>
          <ac:cxnSpMkLst>
            <pc:docMk/>
            <pc:sldMk cId="246888714" sldId="303"/>
            <ac:cxnSpMk id="7" creationId="{97B4C64C-7338-4465-B28D-F4CFF3813ED5}"/>
          </ac:cxnSpMkLst>
        </pc:cxnChg>
      </pc:sldChg>
      <pc:sldChg chg="addSp delSp modSp add replId">
        <pc:chgData name="Tryputsen, Volha [JRDUS]" userId="S::vtryputs@its.jnj.com::dd4c92e7-cdfe-4183-bf89-cd4f2cf7b208" providerId="AD" clId="Web-{B0EC046C-27B1-2B29-CA0D-C6483F9A4D84}" dt="2021-07-08T07:08:19.717" v="995" actId="1076"/>
        <pc:sldMkLst>
          <pc:docMk/>
          <pc:sldMk cId="2361447356" sldId="304"/>
        </pc:sldMkLst>
        <pc:spChg chg="add del mod">
          <ac:chgData name="Tryputsen, Volha [JRDUS]" userId="S::vtryputs@its.jnj.com::dd4c92e7-cdfe-4183-bf89-cd4f2cf7b208" providerId="AD" clId="Web-{B0EC046C-27B1-2B29-CA0D-C6483F9A4D84}" dt="2021-07-08T07:07:24.981" v="982"/>
          <ac:spMkLst>
            <pc:docMk/>
            <pc:sldMk cId="2361447356" sldId="304"/>
            <ac:spMk id="12" creationId="{5C7B6F9A-7026-45E3-96E5-B6F26CD7809C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6:52:45.471" v="892"/>
          <ac:spMkLst>
            <pc:docMk/>
            <pc:sldMk cId="2361447356" sldId="304"/>
            <ac:spMk id="53" creationId="{4575853C-BECE-42DB-823D-32148F1333A3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6:52:45.471" v="891"/>
          <ac:spMkLst>
            <pc:docMk/>
            <pc:sldMk cId="2361447356" sldId="304"/>
            <ac:spMk id="55" creationId="{8297377D-6F85-4E1B-AF17-E531DBA33B86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6:52:49.440" v="916"/>
          <ac:spMkLst>
            <pc:docMk/>
            <pc:sldMk cId="2361447356" sldId="304"/>
            <ac:spMk id="57" creationId="{F1388D44-3B1D-42D6-AB31-CFF974C34A60}"/>
          </ac:spMkLst>
        </pc:spChg>
        <pc:picChg chg="del">
          <ac:chgData name="Tryputsen, Volha [JRDUS]" userId="S::vtryputs@its.jnj.com::dd4c92e7-cdfe-4183-bf89-cd4f2cf7b208" providerId="AD" clId="Web-{B0EC046C-27B1-2B29-CA0D-C6483F9A4D84}" dt="2021-07-08T06:52:45.487" v="915"/>
          <ac:picMkLst>
            <pc:docMk/>
            <pc:sldMk cId="2361447356" sldId="304"/>
            <ac:picMk id="3" creationId="{D5EE1842-A865-421B-9C73-293608B4E166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14"/>
          <ac:picMkLst>
            <pc:docMk/>
            <pc:sldMk cId="2361447356" sldId="304"/>
            <ac:picMk id="4" creationId="{534A5C8E-D0E7-47A1-A3C4-3647BD7DC908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13"/>
          <ac:picMkLst>
            <pc:docMk/>
            <pc:sldMk cId="2361447356" sldId="304"/>
            <ac:picMk id="5" creationId="{89815A44-29A3-4693-AA4F-941DE87F25C3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7:06:41.980" v="972" actId="1076"/>
          <ac:picMkLst>
            <pc:docMk/>
            <pc:sldMk cId="2361447356" sldId="304"/>
            <ac:picMk id="6" creationId="{4F97A8AE-6465-4452-B996-DBBF0BC1511A}"/>
          </ac:picMkLst>
        </pc:picChg>
        <pc:picChg chg="add mod modCrop">
          <ac:chgData name="Tryputsen, Volha [JRDUS]" userId="S::vtryputs@its.jnj.com::dd4c92e7-cdfe-4183-bf89-cd4f2cf7b208" providerId="AD" clId="Web-{B0EC046C-27B1-2B29-CA0D-C6483F9A4D84}" dt="2021-07-08T07:06:44.840" v="973" actId="1076"/>
          <ac:picMkLst>
            <pc:docMk/>
            <pc:sldMk cId="2361447356" sldId="304"/>
            <ac:picMk id="9" creationId="{4E29DE25-C413-48DF-B275-10278B8B3430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7:06:49.465" v="975" actId="14100"/>
          <ac:picMkLst>
            <pc:docMk/>
            <pc:sldMk cId="2361447356" sldId="304"/>
            <ac:picMk id="10" creationId="{C0408E02-3D12-448B-B37C-AC6CDA52B85D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12"/>
          <ac:picMkLst>
            <pc:docMk/>
            <pc:sldMk cId="2361447356" sldId="304"/>
            <ac:picMk id="11" creationId="{FD06B1B3-B173-4429-B2A7-E7E88FEBC87D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11"/>
          <ac:picMkLst>
            <pc:docMk/>
            <pc:sldMk cId="2361447356" sldId="304"/>
            <ac:picMk id="13" creationId="{5148B985-F891-4281-9861-E2C99F26D7FB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10"/>
          <ac:picMkLst>
            <pc:docMk/>
            <pc:sldMk cId="2361447356" sldId="304"/>
            <ac:picMk id="15" creationId="{09CB8D66-4444-476B-B1E5-185E418B0183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9"/>
          <ac:picMkLst>
            <pc:docMk/>
            <pc:sldMk cId="2361447356" sldId="304"/>
            <ac:picMk id="17" creationId="{3FA5C6CA-69F0-4477-8842-5B925B5D2775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8"/>
          <ac:picMkLst>
            <pc:docMk/>
            <pc:sldMk cId="2361447356" sldId="304"/>
            <ac:picMk id="19" creationId="{03B306DF-C8D5-4C31-8A60-7F4337704247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7"/>
          <ac:picMkLst>
            <pc:docMk/>
            <pc:sldMk cId="2361447356" sldId="304"/>
            <ac:picMk id="21" creationId="{BE368633-084B-4049-B0AF-1150495A5999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6"/>
          <ac:picMkLst>
            <pc:docMk/>
            <pc:sldMk cId="2361447356" sldId="304"/>
            <ac:picMk id="23" creationId="{C38944DA-75CD-489A-BF47-0E51E0DABCB6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5"/>
          <ac:picMkLst>
            <pc:docMk/>
            <pc:sldMk cId="2361447356" sldId="304"/>
            <ac:picMk id="25" creationId="{842AA4A0-DD48-4B00-832A-B272DF3B8AFB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4"/>
          <ac:picMkLst>
            <pc:docMk/>
            <pc:sldMk cId="2361447356" sldId="304"/>
            <ac:picMk id="27" creationId="{C2E0632D-E0CD-43A9-B5A2-BF71EA743FD1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3"/>
          <ac:picMkLst>
            <pc:docMk/>
            <pc:sldMk cId="2361447356" sldId="304"/>
            <ac:picMk id="29" creationId="{4EC80039-9A03-4948-8A6C-15603AA90C44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2"/>
          <ac:picMkLst>
            <pc:docMk/>
            <pc:sldMk cId="2361447356" sldId="304"/>
            <ac:picMk id="31" creationId="{A597C763-674A-40E9-8479-8112F4F7B2AE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1"/>
          <ac:picMkLst>
            <pc:docMk/>
            <pc:sldMk cId="2361447356" sldId="304"/>
            <ac:picMk id="33" creationId="{DBD0908E-93C0-4697-8651-9ABD0C2BDC49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0"/>
          <ac:picMkLst>
            <pc:docMk/>
            <pc:sldMk cId="2361447356" sldId="304"/>
            <ac:picMk id="37" creationId="{4BB4E46E-C9E5-4A68-8D16-5E7E85CBE470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899"/>
          <ac:picMkLst>
            <pc:docMk/>
            <pc:sldMk cId="2361447356" sldId="304"/>
            <ac:picMk id="39" creationId="{79F82348-E113-4921-9A7A-1EEC1BE462EB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898"/>
          <ac:picMkLst>
            <pc:docMk/>
            <pc:sldMk cId="2361447356" sldId="304"/>
            <ac:picMk id="41" creationId="{A5FDD222-5478-472F-8D4C-3754033FC6DC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897"/>
          <ac:picMkLst>
            <pc:docMk/>
            <pc:sldMk cId="2361447356" sldId="304"/>
            <ac:picMk id="43" creationId="{85D12CEC-2FB2-4FAF-AE08-184148E86AD6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896"/>
          <ac:picMkLst>
            <pc:docMk/>
            <pc:sldMk cId="2361447356" sldId="304"/>
            <ac:picMk id="45" creationId="{FFC6C17E-BC91-477C-A7EC-01DDDE939465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71" v="895"/>
          <ac:picMkLst>
            <pc:docMk/>
            <pc:sldMk cId="2361447356" sldId="304"/>
            <ac:picMk id="47" creationId="{4830FBCA-663C-488D-90E5-33DBA257F882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71" v="894"/>
          <ac:picMkLst>
            <pc:docMk/>
            <pc:sldMk cId="2361447356" sldId="304"/>
            <ac:picMk id="49" creationId="{637D7A87-25A1-457C-9676-F89A59BCB605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71" v="893"/>
          <ac:picMkLst>
            <pc:docMk/>
            <pc:sldMk cId="2361447356" sldId="304"/>
            <ac:picMk id="51" creationId="{1BDC0551-B1C4-4BC6-94CC-016F9734BA89}"/>
          </ac:picMkLst>
        </pc:picChg>
        <pc:cxnChg chg="add mod">
          <ac:chgData name="Tryputsen, Volha [JRDUS]" userId="S::vtryputs@its.jnj.com::dd4c92e7-cdfe-4183-bf89-cd4f2cf7b208" providerId="AD" clId="Web-{B0EC046C-27B1-2B29-CA0D-C6483F9A4D84}" dt="2021-07-08T07:08:15.077" v="994" actId="1076"/>
          <ac:cxnSpMkLst>
            <pc:docMk/>
            <pc:sldMk cId="2361447356" sldId="304"/>
            <ac:cxnSpMk id="14" creationId="{EE1D509E-1A38-44A3-9C76-BE16D0382360}"/>
          </ac:cxnSpMkLst>
        </pc:cxnChg>
        <pc:cxnChg chg="add mod">
          <ac:chgData name="Tryputsen, Volha [JRDUS]" userId="S::vtryputs@its.jnj.com::dd4c92e7-cdfe-4183-bf89-cd4f2cf7b208" providerId="AD" clId="Web-{B0EC046C-27B1-2B29-CA0D-C6483F9A4D84}" dt="2021-07-08T07:08:19.717" v="995" actId="1076"/>
          <ac:cxnSpMkLst>
            <pc:docMk/>
            <pc:sldMk cId="2361447356" sldId="304"/>
            <ac:cxnSpMk id="36" creationId="{2DE414BB-2741-429A-A05C-48A9989F6E05}"/>
          </ac:cxnSpMkLst>
        </pc:cxnChg>
      </pc:sldChg>
      <pc:sldChg chg="addSp delSp modSp add replId">
        <pc:chgData name="Tryputsen, Volha [JRDUS]" userId="S::vtryputs@its.jnj.com::dd4c92e7-cdfe-4183-bf89-cd4f2cf7b208" providerId="AD" clId="Web-{B0EC046C-27B1-2B29-CA0D-C6483F9A4D84}" dt="2021-07-08T07:19:33.362" v="1199" actId="20577"/>
        <pc:sldMkLst>
          <pc:docMk/>
          <pc:sldMk cId="91292791" sldId="305"/>
        </pc:sldMkLst>
        <pc:spChg chg="mod">
          <ac:chgData name="Tryputsen, Volha [JRDUS]" userId="S::vtryputs@its.jnj.com::dd4c92e7-cdfe-4183-bf89-cd4f2cf7b208" providerId="AD" clId="Web-{B0EC046C-27B1-2B29-CA0D-C6483F9A4D84}" dt="2021-07-08T07:12:44.585" v="1025" actId="20577"/>
          <ac:spMkLst>
            <pc:docMk/>
            <pc:sldMk cId="91292791" sldId="305"/>
            <ac:spMk id="2" creationId="{023ABC7F-C60E-43E3-B453-0FED96C42985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7:19:33.362" v="1199" actId="20577"/>
          <ac:spMkLst>
            <pc:docMk/>
            <pc:sldMk cId="91292791" sldId="305"/>
            <ac:spMk id="3" creationId="{060EA03B-77E8-47BE-80B2-79BDAEDCAC5C}"/>
          </ac:spMkLst>
        </pc:spChg>
        <pc:picChg chg="del">
          <ac:chgData name="Tryputsen, Volha [JRDUS]" userId="S::vtryputs@its.jnj.com::dd4c92e7-cdfe-4183-bf89-cd4f2cf7b208" providerId="AD" clId="Web-{B0EC046C-27B1-2B29-CA0D-C6483F9A4D84}" dt="2021-07-08T07:12:34.256" v="1018"/>
          <ac:picMkLst>
            <pc:docMk/>
            <pc:sldMk cId="91292791" sldId="305"/>
            <ac:picMk id="6" creationId="{4F97A8AE-6465-4452-B996-DBBF0BC1511A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7:12:35.022" v="1019"/>
          <ac:picMkLst>
            <pc:docMk/>
            <pc:sldMk cId="91292791" sldId="305"/>
            <ac:picMk id="9" creationId="{4E29DE25-C413-48DF-B275-10278B8B3430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7:12:35.803" v="1020"/>
          <ac:picMkLst>
            <pc:docMk/>
            <pc:sldMk cId="91292791" sldId="305"/>
            <ac:picMk id="10" creationId="{C0408E02-3D12-448B-B37C-AC6CDA52B85D}"/>
          </ac:picMkLst>
        </pc:picChg>
        <pc:cxnChg chg="del">
          <ac:chgData name="Tryputsen, Volha [JRDUS]" userId="S::vtryputs@its.jnj.com::dd4c92e7-cdfe-4183-bf89-cd4f2cf7b208" providerId="AD" clId="Web-{B0EC046C-27B1-2B29-CA0D-C6483F9A4D84}" dt="2021-07-08T07:12:37.866" v="1022"/>
          <ac:cxnSpMkLst>
            <pc:docMk/>
            <pc:sldMk cId="91292791" sldId="305"/>
            <ac:cxnSpMk id="14" creationId="{EE1D509E-1A38-44A3-9C76-BE16D0382360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7:12:36.881" v="1021"/>
          <ac:cxnSpMkLst>
            <pc:docMk/>
            <pc:sldMk cId="91292791" sldId="305"/>
            <ac:cxnSpMk id="36" creationId="{2DE414BB-2741-429A-A05C-48A9989F6E05}"/>
          </ac:cxnSpMkLst>
        </pc:cxnChg>
      </pc:sldChg>
    </pc:docChg>
  </pc:docChgLst>
  <pc:docChgLst>
    <pc:chgData name="Tryputsen, Volha [JRDUS]" userId="S::vtryputs@its.jnj.com::dd4c92e7-cdfe-4183-bf89-cd4f2cf7b208" providerId="AD" clId="Web-{7D1A0757-F700-E03E-20E8-FDBD23B2C020}"/>
    <pc:docChg chg="addSld delSld modSld">
      <pc:chgData name="Tryputsen, Volha [JRDUS]" userId="S::vtryputs@its.jnj.com::dd4c92e7-cdfe-4183-bf89-cd4f2cf7b208" providerId="AD" clId="Web-{7D1A0757-F700-E03E-20E8-FDBD23B2C020}" dt="2021-07-06T03:22:39.196" v="69" actId="20577"/>
      <pc:docMkLst>
        <pc:docMk/>
      </pc:docMkLst>
      <pc:sldChg chg="addSp delSp modSp">
        <pc:chgData name="Tryputsen, Volha [JRDUS]" userId="S::vtryputs@its.jnj.com::dd4c92e7-cdfe-4183-bf89-cd4f2cf7b208" providerId="AD" clId="Web-{7D1A0757-F700-E03E-20E8-FDBD23B2C020}" dt="2021-07-06T02:46:29.669" v="6"/>
        <pc:sldMkLst>
          <pc:docMk/>
          <pc:sldMk cId="1428729176" sldId="258"/>
        </pc:sldMkLst>
        <pc:picChg chg="add del mod">
          <ac:chgData name="Tryputsen, Volha [JRDUS]" userId="S::vtryputs@its.jnj.com::dd4c92e7-cdfe-4183-bf89-cd4f2cf7b208" providerId="AD" clId="Web-{7D1A0757-F700-E03E-20E8-FDBD23B2C020}" dt="2021-07-06T02:46:29.669" v="6"/>
          <ac:picMkLst>
            <pc:docMk/>
            <pc:sldMk cId="1428729176" sldId="258"/>
            <ac:picMk id="3" creationId="{465C2A71-33C9-4D9C-B275-D0728BF989D3}"/>
          </ac:picMkLst>
        </pc:picChg>
      </pc:sldChg>
      <pc:sldChg chg="addSp delSp modSp new">
        <pc:chgData name="Tryputsen, Volha [JRDUS]" userId="S::vtryputs@its.jnj.com::dd4c92e7-cdfe-4183-bf89-cd4f2cf7b208" providerId="AD" clId="Web-{7D1A0757-F700-E03E-20E8-FDBD23B2C020}" dt="2021-07-06T03:01:01.138" v="11"/>
        <pc:sldMkLst>
          <pc:docMk/>
          <pc:sldMk cId="1435306809" sldId="466"/>
        </pc:sldMkLst>
        <pc:spChg chg="del mod">
          <ac:chgData name="Tryputsen, Volha [JRDUS]" userId="S::vtryputs@its.jnj.com::dd4c92e7-cdfe-4183-bf89-cd4f2cf7b208" providerId="AD" clId="Web-{7D1A0757-F700-E03E-20E8-FDBD23B2C020}" dt="2021-07-06T03:00:50.653" v="7"/>
          <ac:spMkLst>
            <pc:docMk/>
            <pc:sldMk cId="1435306809" sldId="466"/>
            <ac:spMk id="2" creationId="{F386C564-DB22-4C90-A1FA-B12F0C885C20}"/>
          </ac:spMkLst>
        </pc:spChg>
        <pc:spChg chg="del">
          <ac:chgData name="Tryputsen, Volha [JRDUS]" userId="S::vtryputs@its.jnj.com::dd4c92e7-cdfe-4183-bf89-cd4f2cf7b208" providerId="AD" clId="Web-{7D1A0757-F700-E03E-20E8-FDBD23B2C020}" dt="2021-07-06T03:00:53.044" v="8"/>
          <ac:spMkLst>
            <pc:docMk/>
            <pc:sldMk cId="1435306809" sldId="466"/>
            <ac:spMk id="3" creationId="{B2D5DB2B-5C47-4734-8AEB-DA8A2AED0DB2}"/>
          </ac:spMkLst>
        </pc:spChg>
        <pc:spChg chg="add del mod">
          <ac:chgData name="Tryputsen, Volha [JRDUS]" userId="S::vtryputs@its.jnj.com::dd4c92e7-cdfe-4183-bf89-cd4f2cf7b208" providerId="AD" clId="Web-{7D1A0757-F700-E03E-20E8-FDBD23B2C020}" dt="2021-07-06T03:00:54.841" v="9"/>
          <ac:spMkLst>
            <pc:docMk/>
            <pc:sldMk cId="1435306809" sldId="466"/>
            <ac:spMk id="6" creationId="{7241127C-CE82-4EB6-B4C9-3E114F7AC5F2}"/>
          </ac:spMkLst>
        </pc:spChg>
        <pc:picChg chg="add del mod">
          <ac:chgData name="Tryputsen, Volha [JRDUS]" userId="S::vtryputs@its.jnj.com::dd4c92e7-cdfe-4183-bf89-cd4f2cf7b208" providerId="AD" clId="Web-{7D1A0757-F700-E03E-20E8-FDBD23B2C020}" dt="2021-07-06T03:01:01.138" v="11"/>
          <ac:picMkLst>
            <pc:docMk/>
            <pc:sldMk cId="1435306809" sldId="466"/>
            <ac:picMk id="7" creationId="{00127AC9-0595-4AF6-A771-92E6D0384522}"/>
          </ac:picMkLst>
        </pc:picChg>
      </pc:sldChg>
      <pc:sldChg chg="del">
        <pc:chgData name="Tryputsen, Volha [JRDUS]" userId="S::vtryputs@its.jnj.com::dd4c92e7-cdfe-4183-bf89-cd4f2cf7b208" providerId="AD" clId="Web-{7D1A0757-F700-E03E-20E8-FDBD23B2C020}" dt="2021-07-06T03:03:14.943" v="13"/>
        <pc:sldMkLst>
          <pc:docMk/>
          <pc:sldMk cId="4038473208" sldId="468"/>
        </pc:sldMkLst>
      </pc:sldChg>
      <pc:sldChg chg="del">
        <pc:chgData name="Tryputsen, Volha [JRDUS]" userId="S::vtryputs@its.jnj.com::dd4c92e7-cdfe-4183-bf89-cd4f2cf7b208" providerId="AD" clId="Web-{7D1A0757-F700-E03E-20E8-FDBD23B2C020}" dt="2021-07-06T03:03:13.099" v="12"/>
        <pc:sldMkLst>
          <pc:docMk/>
          <pc:sldMk cId="2035567936" sldId="471"/>
        </pc:sldMkLst>
      </pc:sldChg>
      <pc:sldChg chg="delSp modSp">
        <pc:chgData name="Tryputsen, Volha [JRDUS]" userId="S::vtryputs@its.jnj.com::dd4c92e7-cdfe-4183-bf89-cd4f2cf7b208" providerId="AD" clId="Web-{7D1A0757-F700-E03E-20E8-FDBD23B2C020}" dt="2021-07-06T03:22:39.196" v="69" actId="20577"/>
        <pc:sldMkLst>
          <pc:docMk/>
          <pc:sldMk cId="2588182677" sldId="474"/>
        </pc:sldMkLst>
        <pc:spChg chg="mod">
          <ac:chgData name="Tryputsen, Volha [JRDUS]" userId="S::vtryputs@its.jnj.com::dd4c92e7-cdfe-4183-bf89-cd4f2cf7b208" providerId="AD" clId="Web-{7D1A0757-F700-E03E-20E8-FDBD23B2C020}" dt="2021-07-06T03:22:39.196" v="69" actId="20577"/>
          <ac:spMkLst>
            <pc:docMk/>
            <pc:sldMk cId="2588182677" sldId="474"/>
            <ac:spMk id="2" creationId="{F386C564-DB22-4C90-A1FA-B12F0C885C20}"/>
          </ac:spMkLst>
        </pc:spChg>
        <pc:spChg chg="del">
          <ac:chgData name="Tryputsen, Volha [JRDUS]" userId="S::vtryputs@its.jnj.com::dd4c92e7-cdfe-4183-bf89-cd4f2cf7b208" providerId="AD" clId="Web-{7D1A0757-F700-E03E-20E8-FDBD23B2C020}" dt="2021-07-06T03:11:57.058" v="14"/>
          <ac:spMkLst>
            <pc:docMk/>
            <pc:sldMk cId="2588182677" sldId="474"/>
            <ac:spMk id="3" creationId="{B2D5DB2B-5C47-4734-8AEB-DA8A2AED0DB2}"/>
          </ac:spMkLst>
        </pc:spChg>
      </pc:sldChg>
    </pc:docChg>
  </pc:docChgLst>
  <pc:docChgLst>
    <pc:chgData name="Tryputsen, Volha [JRDUS]" userId="dd4c92e7-cdfe-4183-bf89-cd4f2cf7b208" providerId="ADAL" clId="{24A2BB22-DD32-3F4D-A996-A242DC69BBC9}"/>
    <pc:docChg chg="undo custSel addSld delSld modSld sldOrd">
      <pc:chgData name="Tryputsen, Volha [JRDUS]" userId="dd4c92e7-cdfe-4183-bf89-cd4f2cf7b208" providerId="ADAL" clId="{24A2BB22-DD32-3F4D-A996-A242DC69BBC9}" dt="2021-07-06T05:48:47.173" v="1060" actId="1076"/>
      <pc:docMkLst>
        <pc:docMk/>
      </pc:docMkLst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3960802220" sldId="289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2170238254" sldId="290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3177804673" sldId="291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3370878254" sldId="292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1794411687" sldId="293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2727582390" sldId="294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1987568786" sldId="295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3548659716" sldId="296"/>
        </pc:sldMkLst>
      </pc:sldChg>
      <pc:sldChg chg="add del">
        <pc:chgData name="Tryputsen, Volha [JRDUS]" userId="dd4c92e7-cdfe-4183-bf89-cd4f2cf7b208" providerId="ADAL" clId="{24A2BB22-DD32-3F4D-A996-A242DC69BBC9}" dt="2021-07-06T04:39:32.740" v="132" actId="2696"/>
        <pc:sldMkLst>
          <pc:docMk/>
          <pc:sldMk cId="0" sldId="483"/>
        </pc:sldMkLst>
      </pc:sldChg>
      <pc:sldChg chg="addSp delSp modSp add mod">
        <pc:chgData name="Tryputsen, Volha [JRDUS]" userId="dd4c92e7-cdfe-4183-bf89-cd4f2cf7b208" providerId="ADAL" clId="{24A2BB22-DD32-3F4D-A996-A242DC69BBC9}" dt="2021-07-06T05:48:47.173" v="1060" actId="1076"/>
        <pc:sldMkLst>
          <pc:docMk/>
          <pc:sldMk cId="0" sldId="484"/>
        </pc:sldMkLst>
        <pc:spChg chg="add mod">
          <ac:chgData name="Tryputsen, Volha [JRDUS]" userId="dd4c92e7-cdfe-4183-bf89-cd4f2cf7b208" providerId="ADAL" clId="{24A2BB22-DD32-3F4D-A996-A242DC69BBC9}" dt="2021-07-06T04:55:58.099" v="492" actId="1076"/>
          <ac:spMkLst>
            <pc:docMk/>
            <pc:sldMk cId="0" sldId="484"/>
            <ac:spMk id="70" creationId="{04DB008A-0A98-CC40-9E72-0D79DCA5BD1D}"/>
          </ac:spMkLst>
        </pc:spChg>
        <pc:spChg chg="add del mod">
          <ac:chgData name="Tryputsen, Volha [JRDUS]" userId="dd4c92e7-cdfe-4183-bf89-cd4f2cf7b208" providerId="ADAL" clId="{24A2BB22-DD32-3F4D-A996-A242DC69BBC9}" dt="2021-07-06T04:56:04.220" v="494" actId="478"/>
          <ac:spMkLst>
            <pc:docMk/>
            <pc:sldMk cId="0" sldId="484"/>
            <ac:spMk id="71" creationId="{406563CF-6EF9-4C45-AF04-91B4DAD08A2D}"/>
          </ac:spMkLst>
        </pc:spChg>
        <pc:spChg chg="add del mod">
          <ac:chgData name="Tryputsen, Volha [JRDUS]" userId="dd4c92e7-cdfe-4183-bf89-cd4f2cf7b208" providerId="ADAL" clId="{24A2BB22-DD32-3F4D-A996-A242DC69BBC9}" dt="2021-07-06T04:56:14.702" v="496" actId="478"/>
          <ac:spMkLst>
            <pc:docMk/>
            <pc:sldMk cId="0" sldId="484"/>
            <ac:spMk id="72" creationId="{F4CB8B02-EA97-A24E-9D63-43C8EC2B0BCF}"/>
          </ac:spMkLst>
        </pc:spChg>
        <pc:spChg chg="add mod">
          <ac:chgData name="Tryputsen, Volha [JRDUS]" userId="dd4c92e7-cdfe-4183-bf89-cd4f2cf7b208" providerId="ADAL" clId="{24A2BB22-DD32-3F4D-A996-A242DC69BBC9}" dt="2021-07-06T04:57:53.401" v="513" actId="207"/>
          <ac:spMkLst>
            <pc:docMk/>
            <pc:sldMk cId="0" sldId="484"/>
            <ac:spMk id="73" creationId="{2A36C96E-CD89-FE41-B496-98D6B5273A11}"/>
          </ac:spMkLst>
        </pc:spChg>
        <pc:spChg chg="add mod">
          <ac:chgData name="Tryputsen, Volha [JRDUS]" userId="dd4c92e7-cdfe-4183-bf89-cd4f2cf7b208" providerId="ADAL" clId="{24A2BB22-DD32-3F4D-A996-A242DC69BBC9}" dt="2021-07-06T04:57:58.374" v="514" actId="1076"/>
          <ac:spMkLst>
            <pc:docMk/>
            <pc:sldMk cId="0" sldId="484"/>
            <ac:spMk id="74" creationId="{7A7AA873-1683-DC4D-B3AB-463CF63C6C60}"/>
          </ac:spMkLst>
        </pc:spChg>
        <pc:spChg chg="add del mod">
          <ac:chgData name="Tryputsen, Volha [JRDUS]" userId="dd4c92e7-cdfe-4183-bf89-cd4f2cf7b208" providerId="ADAL" clId="{24A2BB22-DD32-3F4D-A996-A242DC69BBC9}" dt="2021-07-06T05:04:42.882" v="726" actId="478"/>
          <ac:spMkLst>
            <pc:docMk/>
            <pc:sldMk cId="0" sldId="484"/>
            <ac:spMk id="75" creationId="{5DBF5EB2-4433-DE4D-B3D4-7A0D9E0F3E9E}"/>
          </ac:spMkLst>
        </pc:spChg>
        <pc:spChg chg="add del mod">
          <ac:chgData name="Tryputsen, Volha [JRDUS]" userId="dd4c92e7-cdfe-4183-bf89-cd4f2cf7b208" providerId="ADAL" clId="{24A2BB22-DD32-3F4D-A996-A242DC69BBC9}" dt="2021-07-06T05:04:50.469" v="729" actId="478"/>
          <ac:spMkLst>
            <pc:docMk/>
            <pc:sldMk cId="0" sldId="484"/>
            <ac:spMk id="76" creationId="{6AAE871D-0BC8-274C-8DEA-2F35202AAAE2}"/>
          </ac:spMkLst>
        </pc:spChg>
        <pc:spChg chg="add mod">
          <ac:chgData name="Tryputsen, Volha [JRDUS]" userId="dd4c92e7-cdfe-4183-bf89-cd4f2cf7b208" providerId="ADAL" clId="{24A2BB22-DD32-3F4D-A996-A242DC69BBC9}" dt="2021-07-06T05:48:47.173" v="1060" actId="1076"/>
          <ac:spMkLst>
            <pc:docMk/>
            <pc:sldMk cId="0" sldId="484"/>
            <ac:spMk id="80" creationId="{658908BA-3F5B-1443-994A-41094A666730}"/>
          </ac:spMkLst>
        </pc:spChg>
        <pc:spChg chg="mod">
          <ac:chgData name="Tryputsen, Volha [JRDUS]" userId="dd4c92e7-cdfe-4183-bf89-cd4f2cf7b208" providerId="ADAL" clId="{24A2BB22-DD32-3F4D-A996-A242DC69BBC9}" dt="2021-07-06T05:07:25.772" v="776" actId="255"/>
          <ac:spMkLst>
            <pc:docMk/>
            <pc:sldMk cId="0" sldId="484"/>
            <ac:spMk id="1093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2:55.990" v="443" actId="1076"/>
          <ac:spMkLst>
            <pc:docMk/>
            <pc:sldMk cId="0" sldId="484"/>
            <ac:spMk id="1094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01:02.513" v="657" actId="207"/>
          <ac:spMkLst>
            <pc:docMk/>
            <pc:sldMk cId="0" sldId="484"/>
            <ac:spMk id="1097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2:36.273" v="441" actId="1076"/>
          <ac:spMkLst>
            <pc:docMk/>
            <pc:sldMk cId="0" sldId="484"/>
            <ac:spMk id="1099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2:32.738" v="440" actId="1076"/>
          <ac:spMkLst>
            <pc:docMk/>
            <pc:sldMk cId="0" sldId="484"/>
            <ac:spMk id="1104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48:15.781" v="1045" actId="20577"/>
          <ac:spMkLst>
            <pc:docMk/>
            <pc:sldMk cId="0" sldId="484"/>
            <ac:spMk id="1105" creationId="{00000000-0000-0000-0000-000000000000}"/>
          </ac:spMkLst>
        </pc:spChg>
        <pc:spChg chg="del topLvl">
          <ac:chgData name="Tryputsen, Volha [JRDUS]" userId="dd4c92e7-cdfe-4183-bf89-cd4f2cf7b208" providerId="ADAL" clId="{24A2BB22-DD32-3F4D-A996-A242DC69BBC9}" dt="2021-07-06T05:00:37.235" v="638" actId="478"/>
          <ac:spMkLst>
            <pc:docMk/>
            <pc:sldMk cId="0" sldId="484"/>
            <ac:spMk id="1109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4:56:50.052" v="509" actId="478"/>
          <ac:spMkLst>
            <pc:docMk/>
            <pc:sldMk cId="0" sldId="484"/>
            <ac:spMk id="1111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4:56:59.531" v="511" actId="478"/>
          <ac:spMkLst>
            <pc:docMk/>
            <pc:sldMk cId="0" sldId="484"/>
            <ac:spMk id="1112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4:56:55.801" v="510" actId="478"/>
          <ac:spMkLst>
            <pc:docMk/>
            <pc:sldMk cId="0" sldId="484"/>
            <ac:spMk id="1113" creationId="{00000000-0000-0000-0000-000000000000}"/>
          </ac:spMkLst>
        </pc:spChg>
        <pc:spChg chg="topLvl">
          <ac:chgData name="Tryputsen, Volha [JRDUS]" userId="dd4c92e7-cdfe-4183-bf89-cd4f2cf7b208" providerId="ADAL" clId="{24A2BB22-DD32-3F4D-A996-A242DC69BBC9}" dt="2021-07-06T05:00:37.235" v="638" actId="478"/>
          <ac:spMkLst>
            <pc:docMk/>
            <pc:sldMk cId="0" sldId="484"/>
            <ac:spMk id="1114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01:54.911" v="707" actId="1038"/>
          <ac:spMkLst>
            <pc:docMk/>
            <pc:sldMk cId="0" sldId="484"/>
            <ac:spMk id="1118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5:01:39.260" v="666" actId="478"/>
          <ac:spMkLst>
            <pc:docMk/>
            <pc:sldMk cId="0" sldId="484"/>
            <ac:spMk id="1119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3:50.624" v="454" actId="14100"/>
          <ac:spMkLst>
            <pc:docMk/>
            <pc:sldMk cId="0" sldId="484"/>
            <ac:spMk id="1120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6:35.030" v="502" actId="1076"/>
          <ac:spMkLst>
            <pc:docMk/>
            <pc:sldMk cId="0" sldId="484"/>
            <ac:spMk id="1121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48:22.046" v="1049" actId="20577"/>
          <ac:spMkLst>
            <pc:docMk/>
            <pc:sldMk cId="0" sldId="484"/>
            <ac:spMk id="1122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5:01:31.667" v="662" actId="478"/>
          <ac:spMkLst>
            <pc:docMk/>
            <pc:sldMk cId="0" sldId="484"/>
            <ac:spMk id="1124" creationId="{00000000-0000-0000-0000-000000000000}"/>
          </ac:spMkLst>
        </pc:spChg>
        <pc:spChg chg="del mod">
          <ac:chgData name="Tryputsen, Volha [JRDUS]" userId="dd4c92e7-cdfe-4183-bf89-cd4f2cf7b208" providerId="ADAL" clId="{24A2BB22-DD32-3F4D-A996-A242DC69BBC9}" dt="2021-07-06T05:01:36.690" v="665" actId="478"/>
          <ac:spMkLst>
            <pc:docMk/>
            <pc:sldMk cId="0" sldId="484"/>
            <ac:spMk id="1125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07:41.154" v="777" actId="14100"/>
          <ac:spMkLst>
            <pc:docMk/>
            <pc:sldMk cId="0" sldId="484"/>
            <ac:spMk id="1129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4:48:25.912" v="302" actId="478"/>
          <ac:spMkLst>
            <pc:docMk/>
            <pc:sldMk cId="0" sldId="484"/>
            <ac:spMk id="1130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4:53.128" v="479" actId="1038"/>
          <ac:spMkLst>
            <pc:docMk/>
            <pc:sldMk cId="0" sldId="484"/>
            <ac:spMk id="1131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4:47.736" v="471" actId="1076"/>
          <ac:spMkLst>
            <pc:docMk/>
            <pc:sldMk cId="0" sldId="484"/>
            <ac:spMk id="1132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4:57.562" v="480" actId="1076"/>
          <ac:spMkLst>
            <pc:docMk/>
            <pc:sldMk cId="0" sldId="484"/>
            <ac:spMk id="1133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03:15.436" v="717" actId="1076"/>
          <ac:spMkLst>
            <pc:docMk/>
            <pc:sldMk cId="0" sldId="484"/>
            <ac:spMk id="1146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4:51:42.111" v="433" actId="478"/>
          <ac:spMkLst>
            <pc:docMk/>
            <pc:sldMk cId="0" sldId="484"/>
            <ac:spMk id="1147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03:03.524" v="715" actId="207"/>
          <ac:spMkLst>
            <pc:docMk/>
            <pc:sldMk cId="0" sldId="484"/>
            <ac:spMk id="1148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02:39.082" v="712" actId="207"/>
          <ac:spMkLst>
            <pc:docMk/>
            <pc:sldMk cId="0" sldId="484"/>
            <ac:spMk id="1149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48:31.685" v="1059" actId="20577"/>
          <ac:spMkLst>
            <pc:docMk/>
            <pc:sldMk cId="0" sldId="484"/>
            <ac:spMk id="1150" creationId="{00000000-0000-0000-0000-000000000000}"/>
          </ac:spMkLst>
        </pc:spChg>
        <pc:grpChg chg="mod">
          <ac:chgData name="Tryputsen, Volha [JRDUS]" userId="dd4c92e7-cdfe-4183-bf89-cd4f2cf7b208" providerId="ADAL" clId="{24A2BB22-DD32-3F4D-A996-A242DC69BBC9}" dt="2021-07-06T04:52:47.289" v="442" actId="1076"/>
          <ac:grpSpMkLst>
            <pc:docMk/>
            <pc:sldMk cId="0" sldId="484"/>
            <ac:grpSpMk id="1095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5:00:37.235" v="638" actId="478"/>
          <ac:grpSpMkLst>
            <pc:docMk/>
            <pc:sldMk cId="0" sldId="484"/>
            <ac:grpSpMk id="1107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4:56:59.531" v="511" actId="478"/>
          <ac:grpSpMkLst>
            <pc:docMk/>
            <pc:sldMk cId="0" sldId="484"/>
            <ac:grpSpMk id="1108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4:56:55.801" v="510" actId="478"/>
          <ac:grpSpMkLst>
            <pc:docMk/>
            <pc:sldMk cId="0" sldId="484"/>
            <ac:grpSpMk id="1110" creationId="{00000000-0000-0000-0000-000000000000}"/>
          </ac:grpSpMkLst>
        </pc:grpChg>
        <pc:grpChg chg="mod">
          <ac:chgData name="Tryputsen, Volha [JRDUS]" userId="dd4c92e7-cdfe-4183-bf89-cd4f2cf7b208" providerId="ADAL" clId="{24A2BB22-DD32-3F4D-A996-A242DC69BBC9}" dt="2021-07-06T04:56:25.449" v="500" actId="1076"/>
          <ac:grpSpMkLst>
            <pc:docMk/>
            <pc:sldMk cId="0" sldId="484"/>
            <ac:grpSpMk id="1115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5:01:31.667" v="662" actId="478"/>
          <ac:grpSpMkLst>
            <pc:docMk/>
            <pc:sldMk cId="0" sldId="484"/>
            <ac:grpSpMk id="1123" creationId="{00000000-0000-0000-0000-000000000000}"/>
          </ac:grpSpMkLst>
        </pc:grpChg>
        <pc:grpChg chg="add del mod">
          <ac:chgData name="Tryputsen, Volha [JRDUS]" userId="dd4c92e7-cdfe-4183-bf89-cd4f2cf7b208" providerId="ADAL" clId="{24A2BB22-DD32-3F4D-A996-A242DC69BBC9}" dt="2021-07-06T04:48:23.659" v="301" actId="167"/>
          <ac:grpSpMkLst>
            <pc:docMk/>
            <pc:sldMk cId="0" sldId="484"/>
            <ac:grpSpMk id="1126" creationId="{00000000-0000-0000-0000-000000000000}"/>
          </ac:grpSpMkLst>
        </pc:grpChg>
        <pc:grpChg chg="mod">
          <ac:chgData name="Tryputsen, Volha [JRDUS]" userId="dd4c92e7-cdfe-4183-bf89-cd4f2cf7b208" providerId="ADAL" clId="{24A2BB22-DD32-3F4D-A996-A242DC69BBC9}" dt="2021-07-06T04:51:21.470" v="432" actId="167"/>
          <ac:grpSpMkLst>
            <pc:docMk/>
            <pc:sldMk cId="0" sldId="484"/>
            <ac:grpSpMk id="1143" creationId="{00000000-0000-0000-0000-000000000000}"/>
          </ac:grpSpMkLst>
        </pc:grpChg>
        <pc:picChg chg="add mod modCrop">
          <ac:chgData name="Tryputsen, Volha [JRDUS]" userId="dd4c92e7-cdfe-4183-bf89-cd4f2cf7b208" providerId="ADAL" clId="{24A2BB22-DD32-3F4D-A996-A242DC69BBC9}" dt="2021-07-06T05:06:43.117" v="770" actId="1076"/>
          <ac:picMkLst>
            <pc:docMk/>
            <pc:sldMk cId="0" sldId="484"/>
            <ac:picMk id="3" creationId="{879347BB-3275-9844-8A9B-E0EDF73DA725}"/>
          </ac:picMkLst>
        </pc:picChg>
        <pc:picChg chg="add mod">
          <ac:chgData name="Tryputsen, Volha [JRDUS]" userId="dd4c92e7-cdfe-4183-bf89-cd4f2cf7b208" providerId="ADAL" clId="{24A2BB22-DD32-3F4D-A996-A242DC69BBC9}" dt="2021-07-06T04:42:58.502" v="238" actId="1076"/>
          <ac:picMkLst>
            <pc:docMk/>
            <pc:sldMk cId="0" sldId="484"/>
            <ac:picMk id="1026" creationId="{54F9E10D-6356-4C48-9E5C-B5E65CCA67CE}"/>
          </ac:picMkLst>
        </pc:picChg>
        <pc:picChg chg="add mod">
          <ac:chgData name="Tryputsen, Volha [JRDUS]" userId="dd4c92e7-cdfe-4183-bf89-cd4f2cf7b208" providerId="ADAL" clId="{24A2BB22-DD32-3F4D-A996-A242DC69BBC9}" dt="2021-07-06T05:02:10.375" v="709" actId="732"/>
          <ac:picMkLst>
            <pc:docMk/>
            <pc:sldMk cId="0" sldId="484"/>
            <ac:picMk id="1028" creationId="{620B3CA6-41A5-FD41-A049-2F3A3121EA87}"/>
          </ac:picMkLst>
        </pc:picChg>
        <pc:picChg chg="add mod">
          <ac:chgData name="Tryputsen, Volha [JRDUS]" userId="dd4c92e7-cdfe-4183-bf89-cd4f2cf7b208" providerId="ADAL" clId="{24A2BB22-DD32-3F4D-A996-A242DC69BBC9}" dt="2021-07-06T05:00:54.533" v="656" actId="1036"/>
          <ac:picMkLst>
            <pc:docMk/>
            <pc:sldMk cId="0" sldId="484"/>
            <ac:picMk id="1030" creationId="{D02560C5-AC1B-3A4A-8320-0363D210BFB2}"/>
          </ac:picMkLst>
        </pc:picChg>
        <pc:picChg chg="add mod">
          <ac:chgData name="Tryputsen, Volha [JRDUS]" userId="dd4c92e7-cdfe-4183-bf89-cd4f2cf7b208" providerId="ADAL" clId="{24A2BB22-DD32-3F4D-A996-A242DC69BBC9}" dt="2021-07-06T05:03:22.056" v="719" actId="14100"/>
          <ac:picMkLst>
            <pc:docMk/>
            <pc:sldMk cId="0" sldId="484"/>
            <ac:picMk id="1032" creationId="{A00FE6BA-9AD5-E94A-B489-08BE872BFF09}"/>
          </ac:picMkLst>
        </pc:picChg>
        <pc:picChg chg="add mod">
          <ac:chgData name="Tryputsen, Volha [JRDUS]" userId="dd4c92e7-cdfe-4183-bf89-cd4f2cf7b208" providerId="ADAL" clId="{24A2BB22-DD32-3F4D-A996-A242DC69BBC9}" dt="2021-07-06T05:47:32.792" v="1029" actId="1076"/>
          <ac:picMkLst>
            <pc:docMk/>
            <pc:sldMk cId="0" sldId="484"/>
            <ac:picMk id="1034" creationId="{2C70D27D-E067-1A40-B0D0-A297EB23D2E3}"/>
          </ac:picMkLst>
        </pc:picChg>
      </pc:sldChg>
      <pc:sldChg chg="addSp modSp add mod modNotes">
        <pc:chgData name="Tryputsen, Volha [JRDUS]" userId="dd4c92e7-cdfe-4183-bf89-cd4f2cf7b208" providerId="ADAL" clId="{24A2BB22-DD32-3F4D-A996-A242DC69BBC9}" dt="2021-07-06T04:22:39.691" v="18" actId="20577"/>
        <pc:sldMkLst>
          <pc:docMk/>
          <pc:sldMk cId="1050364855" sldId="484"/>
        </pc:sldMkLst>
        <pc:picChg chg="add mod">
          <ac:chgData name="Tryputsen, Volha [JRDUS]" userId="dd4c92e7-cdfe-4183-bf89-cd4f2cf7b208" providerId="ADAL" clId="{24A2BB22-DD32-3F4D-A996-A242DC69BBC9}" dt="2021-07-06T04:22:39.587" v="17"/>
          <ac:picMkLst>
            <pc:docMk/>
            <pc:sldMk cId="1050364855" sldId="484"/>
            <ac:picMk id="5" creationId="{F0DEC297-9DB9-084F-A4F6-2C5AB32ACECD}"/>
          </ac:picMkLst>
        </pc:picChg>
      </pc:sldChg>
      <pc:sldChg chg="addSp delSp modSp add mod">
        <pc:chgData name="Tryputsen, Volha [JRDUS]" userId="dd4c92e7-cdfe-4183-bf89-cd4f2cf7b208" providerId="ADAL" clId="{24A2BB22-DD32-3F4D-A996-A242DC69BBC9}" dt="2021-07-06T05:42:55.572" v="934" actId="14100"/>
        <pc:sldMkLst>
          <pc:docMk/>
          <pc:sldMk cId="920610618" sldId="485"/>
        </pc:sldMkLst>
        <pc:spChg chg="add del mod">
          <ac:chgData name="Tryputsen, Volha [JRDUS]" userId="dd4c92e7-cdfe-4183-bf89-cd4f2cf7b208" providerId="ADAL" clId="{24A2BB22-DD32-3F4D-A996-A242DC69BBC9}" dt="2021-07-06T05:26:27.433" v="843" actId="478"/>
          <ac:spMkLst>
            <pc:docMk/>
            <pc:sldMk cId="920610618" sldId="485"/>
            <ac:spMk id="8" creationId="{DA15BB29-2B9B-7248-8171-25E8EBCEAF9E}"/>
          </ac:spMkLst>
        </pc:spChg>
        <pc:spChg chg="add mod">
          <ac:chgData name="Tryputsen, Volha [JRDUS]" userId="dd4c92e7-cdfe-4183-bf89-cd4f2cf7b208" providerId="ADAL" clId="{24A2BB22-DD32-3F4D-A996-A242DC69BBC9}" dt="2021-07-06T05:42:30.579" v="926" actId="1076"/>
          <ac:spMkLst>
            <pc:docMk/>
            <pc:sldMk cId="920610618" sldId="485"/>
            <ac:spMk id="11" creationId="{26802E9A-A29E-BF42-BB87-400F6F323C6F}"/>
          </ac:spMkLst>
        </pc:spChg>
        <pc:spChg chg="del">
          <ac:chgData name="Tryputsen, Volha [JRDUS]" userId="dd4c92e7-cdfe-4183-bf89-cd4f2cf7b208" providerId="ADAL" clId="{24A2BB22-DD32-3F4D-A996-A242DC69BBC9}" dt="2021-07-06T05:08:29.983" v="812" actId="478"/>
          <ac:spMkLst>
            <pc:docMk/>
            <pc:sldMk cId="920610618" sldId="485"/>
            <ac:spMk id="70" creationId="{04DB008A-0A98-CC40-9E72-0D79DCA5BD1D}"/>
          </ac:spMkLst>
        </pc:spChg>
        <pc:spChg chg="del">
          <ac:chgData name="Tryputsen, Volha [JRDUS]" userId="dd4c92e7-cdfe-4183-bf89-cd4f2cf7b208" providerId="ADAL" clId="{24A2BB22-DD32-3F4D-A996-A242DC69BBC9}" dt="2021-07-06T05:08:29.983" v="812" actId="478"/>
          <ac:spMkLst>
            <pc:docMk/>
            <pc:sldMk cId="920610618" sldId="485"/>
            <ac:spMk id="73" creationId="{2A36C96E-CD89-FE41-B496-98D6B5273A11}"/>
          </ac:spMkLst>
        </pc:spChg>
        <pc:spChg chg="del">
          <ac:chgData name="Tryputsen, Volha [JRDUS]" userId="dd4c92e7-cdfe-4183-bf89-cd4f2cf7b208" providerId="ADAL" clId="{24A2BB22-DD32-3F4D-A996-A242DC69BBC9}" dt="2021-07-06T05:08:29.983" v="812" actId="478"/>
          <ac:spMkLst>
            <pc:docMk/>
            <pc:sldMk cId="920610618" sldId="485"/>
            <ac:spMk id="74" creationId="{7A7AA873-1683-DC4D-B3AB-463CF63C6C60}"/>
          </ac:spMkLst>
        </pc:spChg>
        <pc:spChg chg="add mod">
          <ac:chgData name="Tryputsen, Volha [JRDUS]" userId="dd4c92e7-cdfe-4183-bf89-cd4f2cf7b208" providerId="ADAL" clId="{24A2BB22-DD32-3F4D-A996-A242DC69BBC9}" dt="2021-07-06T05:42:40.060" v="929" actId="1076"/>
          <ac:spMkLst>
            <pc:docMk/>
            <pc:sldMk cId="920610618" sldId="485"/>
            <ac:spMk id="75" creationId="{3ECFE803-36CC-5A4E-AFDD-4DD6DDF8D772}"/>
          </ac:spMkLst>
        </pc:spChg>
        <pc:spChg chg="add mod">
          <ac:chgData name="Tryputsen, Volha [JRDUS]" userId="dd4c92e7-cdfe-4183-bf89-cd4f2cf7b208" providerId="ADAL" clId="{24A2BB22-DD32-3F4D-A996-A242DC69BBC9}" dt="2021-07-06T05:42:49.332" v="932" actId="1076"/>
          <ac:spMkLst>
            <pc:docMk/>
            <pc:sldMk cId="920610618" sldId="485"/>
            <ac:spMk id="76" creationId="{04DB3C8F-9266-5B45-901F-B3BC4D67729C}"/>
          </ac:spMkLst>
        </pc:spChg>
        <pc:spChg chg="mod">
          <ac:chgData name="Tryputsen, Volha [JRDUS]" userId="dd4c92e7-cdfe-4183-bf89-cd4f2cf7b208" providerId="ADAL" clId="{24A2BB22-DD32-3F4D-A996-A242DC69BBC9}" dt="2021-07-06T05:08:24.810" v="811" actId="5793"/>
          <ac:spMkLst>
            <pc:docMk/>
            <pc:sldMk cId="920610618" sldId="485"/>
            <ac:spMk id="1093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5:08:32.156" v="813" actId="478"/>
          <ac:spMkLst>
            <pc:docMk/>
            <pc:sldMk cId="920610618" sldId="485"/>
            <ac:spMk id="1094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5:08:29.983" v="812" actId="478"/>
          <ac:spMkLst>
            <pc:docMk/>
            <pc:sldMk cId="920610618" sldId="485"/>
            <ac:spMk id="1114" creationId="{00000000-0000-0000-0000-000000000000}"/>
          </ac:spMkLst>
        </pc:spChg>
        <pc:grpChg chg="del">
          <ac:chgData name="Tryputsen, Volha [JRDUS]" userId="dd4c92e7-cdfe-4183-bf89-cd4f2cf7b208" providerId="ADAL" clId="{24A2BB22-DD32-3F4D-A996-A242DC69BBC9}" dt="2021-07-06T05:08:29.983" v="812" actId="478"/>
          <ac:grpSpMkLst>
            <pc:docMk/>
            <pc:sldMk cId="920610618" sldId="485"/>
            <ac:grpSpMk id="1095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5:08:29.983" v="812" actId="478"/>
          <ac:grpSpMkLst>
            <pc:docMk/>
            <pc:sldMk cId="920610618" sldId="485"/>
            <ac:grpSpMk id="1115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5:08:29.983" v="812" actId="478"/>
          <ac:grpSpMkLst>
            <pc:docMk/>
            <pc:sldMk cId="920610618" sldId="485"/>
            <ac:grpSpMk id="1126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5:08:29.983" v="812" actId="478"/>
          <ac:grpSpMkLst>
            <pc:docMk/>
            <pc:sldMk cId="920610618" sldId="485"/>
            <ac:grpSpMk id="1143" creationId="{00000000-0000-0000-0000-000000000000}"/>
          </ac:grpSpMkLst>
        </pc:grpChg>
        <pc:picChg chg="add mod">
          <ac:chgData name="Tryputsen, Volha [JRDUS]" userId="dd4c92e7-cdfe-4183-bf89-cd4f2cf7b208" providerId="ADAL" clId="{24A2BB22-DD32-3F4D-A996-A242DC69BBC9}" dt="2021-07-06T05:29:48.823" v="876" actId="1076"/>
          <ac:picMkLst>
            <pc:docMk/>
            <pc:sldMk cId="920610618" sldId="485"/>
            <ac:picMk id="2" creationId="{1C62063F-EDB4-3E42-8FDC-C6ACD70685A5}"/>
          </ac:picMkLst>
        </pc:picChg>
        <pc:picChg chg="del">
          <ac:chgData name="Tryputsen, Volha [JRDUS]" userId="dd4c92e7-cdfe-4183-bf89-cd4f2cf7b208" providerId="ADAL" clId="{24A2BB22-DD32-3F4D-A996-A242DC69BBC9}" dt="2021-07-06T05:08:20.875" v="807" actId="478"/>
          <ac:picMkLst>
            <pc:docMk/>
            <pc:sldMk cId="920610618" sldId="485"/>
            <ac:picMk id="3" creationId="{879347BB-3275-9844-8A9B-E0EDF73DA725}"/>
          </ac:picMkLst>
        </pc:picChg>
        <pc:picChg chg="add mod">
          <ac:chgData name="Tryputsen, Volha [JRDUS]" userId="dd4c92e7-cdfe-4183-bf89-cd4f2cf7b208" providerId="ADAL" clId="{24A2BB22-DD32-3F4D-A996-A242DC69BBC9}" dt="2021-07-06T05:29:33.897" v="871" actId="1076"/>
          <ac:picMkLst>
            <pc:docMk/>
            <pc:sldMk cId="920610618" sldId="485"/>
            <ac:picMk id="4" creationId="{9C67FF9E-C22B-9A40-BDDA-824FEBFF0904}"/>
          </ac:picMkLst>
        </pc:picChg>
        <pc:picChg chg="add mod modCrop">
          <ac:chgData name="Tryputsen, Volha [JRDUS]" userId="dd4c92e7-cdfe-4183-bf89-cd4f2cf7b208" providerId="ADAL" clId="{24A2BB22-DD32-3F4D-A996-A242DC69BBC9}" dt="2021-07-06T05:29:31.737" v="870" actId="1076"/>
          <ac:picMkLst>
            <pc:docMk/>
            <pc:sldMk cId="920610618" sldId="485"/>
            <ac:picMk id="5" creationId="{96476343-E404-314A-AF6A-CBDE85603EA8}"/>
          </ac:picMkLst>
        </pc:picChg>
        <pc:picChg chg="add mod modCrop">
          <ac:chgData name="Tryputsen, Volha [JRDUS]" userId="dd4c92e7-cdfe-4183-bf89-cd4f2cf7b208" providerId="ADAL" clId="{24A2BB22-DD32-3F4D-A996-A242DC69BBC9}" dt="2021-07-06T05:29:37.522" v="872" actId="1076"/>
          <ac:picMkLst>
            <pc:docMk/>
            <pc:sldMk cId="920610618" sldId="485"/>
            <ac:picMk id="6" creationId="{AAA1F878-48B3-8541-A880-887F18431AF3}"/>
          </ac:picMkLst>
        </pc:picChg>
        <pc:picChg chg="add mod modCrop">
          <ac:chgData name="Tryputsen, Volha [JRDUS]" userId="dd4c92e7-cdfe-4183-bf89-cd4f2cf7b208" providerId="ADAL" clId="{24A2BB22-DD32-3F4D-A996-A242DC69BBC9}" dt="2021-07-06T05:29:55.872" v="878" actId="1076"/>
          <ac:picMkLst>
            <pc:docMk/>
            <pc:sldMk cId="920610618" sldId="485"/>
            <ac:picMk id="7" creationId="{23912313-6429-E541-B6B8-330B44A1BA61}"/>
          </ac:picMkLst>
        </pc:picChg>
        <pc:picChg chg="add del mod">
          <ac:chgData name="Tryputsen, Volha [JRDUS]" userId="dd4c92e7-cdfe-4183-bf89-cd4f2cf7b208" providerId="ADAL" clId="{24A2BB22-DD32-3F4D-A996-A242DC69BBC9}" dt="2021-07-06T05:37:06.483" v="883" actId="478"/>
          <ac:picMkLst>
            <pc:docMk/>
            <pc:sldMk cId="920610618" sldId="485"/>
            <ac:picMk id="9" creationId="{B2475FD7-A8CC-724A-B957-08E238D60CB1}"/>
          </ac:picMkLst>
        </pc:picChg>
        <pc:picChg chg="add mod">
          <ac:chgData name="Tryputsen, Volha [JRDUS]" userId="dd4c92e7-cdfe-4183-bf89-cd4f2cf7b208" providerId="ADAL" clId="{24A2BB22-DD32-3F4D-A996-A242DC69BBC9}" dt="2021-07-06T05:37:16.518" v="888" actId="1076"/>
          <ac:picMkLst>
            <pc:docMk/>
            <pc:sldMk cId="920610618" sldId="485"/>
            <ac:picMk id="10" creationId="{5CBEBD72-7B92-C645-89F4-8486CDFBB1E4}"/>
          </ac:picMkLst>
        </pc:picChg>
        <pc:picChg chg="del">
          <ac:chgData name="Tryputsen, Volha [JRDUS]" userId="dd4c92e7-cdfe-4183-bf89-cd4f2cf7b208" providerId="ADAL" clId="{24A2BB22-DD32-3F4D-A996-A242DC69BBC9}" dt="2021-07-06T05:08:29.983" v="812" actId="478"/>
          <ac:picMkLst>
            <pc:docMk/>
            <pc:sldMk cId="920610618" sldId="485"/>
            <ac:picMk id="1026" creationId="{54F9E10D-6356-4C48-9E5C-B5E65CCA67CE}"/>
          </ac:picMkLst>
        </pc:picChg>
        <pc:picChg chg="del">
          <ac:chgData name="Tryputsen, Volha [JRDUS]" userId="dd4c92e7-cdfe-4183-bf89-cd4f2cf7b208" providerId="ADAL" clId="{24A2BB22-DD32-3F4D-A996-A242DC69BBC9}" dt="2021-07-06T05:08:29.983" v="812" actId="478"/>
          <ac:picMkLst>
            <pc:docMk/>
            <pc:sldMk cId="920610618" sldId="485"/>
            <ac:picMk id="1028" creationId="{620B3CA6-41A5-FD41-A049-2F3A3121EA87}"/>
          </ac:picMkLst>
        </pc:picChg>
        <pc:picChg chg="del">
          <ac:chgData name="Tryputsen, Volha [JRDUS]" userId="dd4c92e7-cdfe-4183-bf89-cd4f2cf7b208" providerId="ADAL" clId="{24A2BB22-DD32-3F4D-A996-A242DC69BBC9}" dt="2021-07-06T05:08:29.983" v="812" actId="478"/>
          <ac:picMkLst>
            <pc:docMk/>
            <pc:sldMk cId="920610618" sldId="485"/>
            <ac:picMk id="1030" creationId="{D02560C5-AC1B-3A4A-8320-0363D210BFB2}"/>
          </ac:picMkLst>
        </pc:picChg>
        <pc:picChg chg="del">
          <ac:chgData name="Tryputsen, Volha [JRDUS]" userId="dd4c92e7-cdfe-4183-bf89-cd4f2cf7b208" providerId="ADAL" clId="{24A2BB22-DD32-3F4D-A996-A242DC69BBC9}" dt="2021-07-06T05:08:29.983" v="812" actId="478"/>
          <ac:picMkLst>
            <pc:docMk/>
            <pc:sldMk cId="920610618" sldId="485"/>
            <ac:picMk id="1032" creationId="{A00FE6BA-9AD5-E94A-B489-08BE872BFF09}"/>
          </ac:picMkLst>
        </pc:picChg>
        <pc:picChg chg="del">
          <ac:chgData name="Tryputsen, Volha [JRDUS]" userId="dd4c92e7-cdfe-4183-bf89-cd4f2cf7b208" providerId="ADAL" clId="{24A2BB22-DD32-3F4D-A996-A242DC69BBC9}" dt="2021-07-06T05:08:29.983" v="812" actId="478"/>
          <ac:picMkLst>
            <pc:docMk/>
            <pc:sldMk cId="920610618" sldId="485"/>
            <ac:picMk id="1034" creationId="{2C70D27D-E067-1A40-B0D0-A297EB23D2E3}"/>
          </ac:picMkLst>
        </pc:picChg>
        <pc:picChg chg="add mod">
          <ac:chgData name="Tryputsen, Volha [JRDUS]" userId="dd4c92e7-cdfe-4183-bf89-cd4f2cf7b208" providerId="ADAL" clId="{24A2BB22-DD32-3F4D-A996-A242DC69BBC9}" dt="2021-07-06T05:42:27.901" v="925" actId="14100"/>
          <ac:picMkLst>
            <pc:docMk/>
            <pc:sldMk cId="920610618" sldId="485"/>
            <ac:picMk id="3074" creationId="{D292F355-6743-134E-89C7-40B1E0671AFB}"/>
          </ac:picMkLst>
        </pc:picChg>
        <pc:picChg chg="add mod">
          <ac:chgData name="Tryputsen, Volha [JRDUS]" userId="dd4c92e7-cdfe-4183-bf89-cd4f2cf7b208" providerId="ADAL" clId="{24A2BB22-DD32-3F4D-A996-A242DC69BBC9}" dt="2021-07-06T05:42:36.129" v="928" actId="1076"/>
          <ac:picMkLst>
            <pc:docMk/>
            <pc:sldMk cId="920610618" sldId="485"/>
            <ac:picMk id="3076" creationId="{1E0C948D-9260-AC4C-AB32-2966E3FCCDC5}"/>
          </ac:picMkLst>
        </pc:picChg>
        <pc:picChg chg="add mod">
          <ac:chgData name="Tryputsen, Volha [JRDUS]" userId="dd4c92e7-cdfe-4183-bf89-cd4f2cf7b208" providerId="ADAL" clId="{24A2BB22-DD32-3F4D-A996-A242DC69BBC9}" dt="2021-07-06T05:42:55.572" v="934" actId="14100"/>
          <ac:picMkLst>
            <pc:docMk/>
            <pc:sldMk cId="920610618" sldId="485"/>
            <ac:picMk id="3078" creationId="{A4CDA156-23E1-F143-9BDE-4550C1E2A641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0.107" v="34"/>
        <pc:sldMkLst>
          <pc:docMk/>
          <pc:sldMk cId="1843618012" sldId="485"/>
        </pc:sldMkLst>
        <pc:picChg chg="add mod">
          <ac:chgData name="Tryputsen, Volha [JRDUS]" userId="dd4c92e7-cdfe-4183-bf89-cd4f2cf7b208" providerId="ADAL" clId="{24A2BB22-DD32-3F4D-A996-A242DC69BBC9}" dt="2021-07-06T04:22:39.810" v="32"/>
          <ac:picMkLst>
            <pc:docMk/>
            <pc:sldMk cId="1843618012" sldId="485"/>
            <ac:picMk id="5" creationId="{37C03CA6-976F-DA4C-96BF-5E50BE54A477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0.288" v="50"/>
        <pc:sldMkLst>
          <pc:docMk/>
          <pc:sldMk cId="902943289" sldId="486"/>
        </pc:sldMkLst>
        <pc:picChg chg="add mod">
          <ac:chgData name="Tryputsen, Volha [JRDUS]" userId="dd4c92e7-cdfe-4183-bf89-cd4f2cf7b208" providerId="ADAL" clId="{24A2BB22-DD32-3F4D-A996-A242DC69BBC9}" dt="2021-07-06T04:22:40.205" v="48"/>
          <ac:picMkLst>
            <pc:docMk/>
            <pc:sldMk cId="902943289" sldId="486"/>
            <ac:picMk id="5" creationId="{6A08E318-0756-244C-9EEF-0DA4F1AFBE0B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0.604" v="66"/>
        <pc:sldMkLst>
          <pc:docMk/>
          <pc:sldMk cId="1530529110" sldId="487"/>
        </pc:sldMkLst>
        <pc:picChg chg="add mod">
          <ac:chgData name="Tryputsen, Volha [JRDUS]" userId="dd4c92e7-cdfe-4183-bf89-cd4f2cf7b208" providerId="ADAL" clId="{24A2BB22-DD32-3F4D-A996-A242DC69BBC9}" dt="2021-07-06T04:22:40.440" v="64"/>
          <ac:picMkLst>
            <pc:docMk/>
            <pc:sldMk cId="1530529110" sldId="487"/>
            <ac:picMk id="5" creationId="{141B2DE8-EA45-034B-BA46-929C5B07EBF8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0.833" v="82"/>
        <pc:sldMkLst>
          <pc:docMk/>
          <pc:sldMk cId="746734741" sldId="488"/>
        </pc:sldMkLst>
        <pc:picChg chg="add mod">
          <ac:chgData name="Tryputsen, Volha [JRDUS]" userId="dd4c92e7-cdfe-4183-bf89-cd4f2cf7b208" providerId="ADAL" clId="{24A2BB22-DD32-3F4D-A996-A242DC69BBC9}" dt="2021-07-06T04:22:40.743" v="80"/>
          <ac:picMkLst>
            <pc:docMk/>
            <pc:sldMk cId="746734741" sldId="488"/>
            <ac:picMk id="5" creationId="{DA811DB7-007B-0D45-9B01-CD68EA8F9FD3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1.230" v="98"/>
        <pc:sldMkLst>
          <pc:docMk/>
          <pc:sldMk cId="3176395695" sldId="489"/>
        </pc:sldMkLst>
        <pc:picChg chg="add mod">
          <ac:chgData name="Tryputsen, Volha [JRDUS]" userId="dd4c92e7-cdfe-4183-bf89-cd4f2cf7b208" providerId="ADAL" clId="{24A2BB22-DD32-3F4D-A996-A242DC69BBC9}" dt="2021-07-06T04:22:40.988" v="96"/>
          <ac:picMkLst>
            <pc:docMk/>
            <pc:sldMk cId="3176395695" sldId="489"/>
            <ac:picMk id="5" creationId="{60130663-6132-FD44-B8BB-F4605D10D23E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1.414" v="114"/>
        <pc:sldMkLst>
          <pc:docMk/>
          <pc:sldMk cId="869679161" sldId="490"/>
        </pc:sldMkLst>
        <pc:picChg chg="add mod">
          <ac:chgData name="Tryputsen, Volha [JRDUS]" userId="dd4c92e7-cdfe-4183-bf89-cd4f2cf7b208" providerId="ADAL" clId="{24A2BB22-DD32-3F4D-A996-A242DC69BBC9}" dt="2021-07-06T04:22:41.333" v="112"/>
          <ac:picMkLst>
            <pc:docMk/>
            <pc:sldMk cId="869679161" sldId="490"/>
            <ac:picMk id="5" creationId="{8FC5D6AA-0B2B-2C4F-8B7B-63D18EA8AA07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1.807" v="130"/>
        <pc:sldMkLst>
          <pc:docMk/>
          <pc:sldMk cId="1163872820" sldId="491"/>
        </pc:sldMkLst>
        <pc:picChg chg="add mod">
          <ac:chgData name="Tryputsen, Volha [JRDUS]" userId="dd4c92e7-cdfe-4183-bf89-cd4f2cf7b208" providerId="ADAL" clId="{24A2BB22-DD32-3F4D-A996-A242DC69BBC9}" dt="2021-07-06T04:22:41.545" v="128"/>
          <ac:picMkLst>
            <pc:docMk/>
            <pc:sldMk cId="1163872820" sldId="491"/>
            <ac:picMk id="5" creationId="{4199EA96-728B-7D46-B6FA-7418B751F36C}"/>
          </ac:picMkLst>
        </pc:picChg>
      </pc:sldChg>
    </pc:docChg>
  </pc:docChgLst>
  <pc:docChgLst>
    <pc:chgData name="Tryputsen, Volha [JRDUS]" userId="S::vtryputs@its.jnj.com::dd4c92e7-cdfe-4183-bf89-cd4f2cf7b208" providerId="AD" clId="Web-{896EF4B9-E26A-4166-9EF2-8DD70D6B7D25}"/>
    <pc:docChg chg="modSld">
      <pc:chgData name="Tryputsen, Volha [JRDUS]" userId="S::vtryputs@its.jnj.com::dd4c92e7-cdfe-4183-bf89-cd4f2cf7b208" providerId="AD" clId="Web-{896EF4B9-E26A-4166-9EF2-8DD70D6B7D25}" dt="2021-07-08T12:10:09.755" v="6" actId="20577"/>
      <pc:docMkLst>
        <pc:docMk/>
      </pc:docMkLst>
      <pc:sldChg chg="modSp">
        <pc:chgData name="Tryputsen, Volha [JRDUS]" userId="S::vtryputs@its.jnj.com::dd4c92e7-cdfe-4183-bf89-cd4f2cf7b208" providerId="AD" clId="Web-{896EF4B9-E26A-4166-9EF2-8DD70D6B7D25}" dt="2021-07-08T11:45:33.212" v="2"/>
        <pc:sldMkLst>
          <pc:docMk/>
          <pc:sldMk cId="3381550985" sldId="294"/>
        </pc:sldMkLst>
        <pc:picChg chg="mod">
          <ac:chgData name="Tryputsen, Volha [JRDUS]" userId="S::vtryputs@its.jnj.com::dd4c92e7-cdfe-4183-bf89-cd4f2cf7b208" providerId="AD" clId="Web-{896EF4B9-E26A-4166-9EF2-8DD70D6B7D25}" dt="2021-07-08T11:45:33.196" v="0"/>
          <ac:picMkLst>
            <pc:docMk/>
            <pc:sldMk cId="3381550985" sldId="294"/>
            <ac:picMk id="9" creationId="{8668D8E7-A5FD-41BF-81E3-B765BFCA170C}"/>
          </ac:picMkLst>
        </pc:picChg>
        <pc:picChg chg="mod">
          <ac:chgData name="Tryputsen, Volha [JRDUS]" userId="S::vtryputs@its.jnj.com::dd4c92e7-cdfe-4183-bf89-cd4f2cf7b208" providerId="AD" clId="Web-{896EF4B9-E26A-4166-9EF2-8DD70D6B7D25}" dt="2021-07-08T11:45:33.212" v="1"/>
          <ac:picMkLst>
            <pc:docMk/>
            <pc:sldMk cId="3381550985" sldId="294"/>
            <ac:picMk id="11" creationId="{F1898509-E442-4D4D-B16A-E4764877CD70}"/>
          </ac:picMkLst>
        </pc:picChg>
        <pc:picChg chg="mod">
          <ac:chgData name="Tryputsen, Volha [JRDUS]" userId="S::vtryputs@its.jnj.com::dd4c92e7-cdfe-4183-bf89-cd4f2cf7b208" providerId="AD" clId="Web-{896EF4B9-E26A-4166-9EF2-8DD70D6B7D25}" dt="2021-07-08T11:45:33.212" v="2"/>
          <ac:picMkLst>
            <pc:docMk/>
            <pc:sldMk cId="3381550985" sldId="294"/>
            <ac:picMk id="13" creationId="{767F590E-E53B-44A0-BDE7-C29D11C31308}"/>
          </ac:picMkLst>
        </pc:picChg>
      </pc:sldChg>
      <pc:sldChg chg="modSp">
        <pc:chgData name="Tryputsen, Volha [JRDUS]" userId="S::vtryputs@its.jnj.com::dd4c92e7-cdfe-4183-bf89-cd4f2cf7b208" providerId="AD" clId="Web-{896EF4B9-E26A-4166-9EF2-8DD70D6B7D25}" dt="2021-07-08T12:10:09.755" v="6" actId="20577"/>
        <pc:sldMkLst>
          <pc:docMk/>
          <pc:sldMk cId="91292791" sldId="305"/>
        </pc:sldMkLst>
        <pc:spChg chg="mod">
          <ac:chgData name="Tryputsen, Volha [JRDUS]" userId="S::vtryputs@its.jnj.com::dd4c92e7-cdfe-4183-bf89-cd4f2cf7b208" providerId="AD" clId="Web-{896EF4B9-E26A-4166-9EF2-8DD70D6B7D25}" dt="2021-07-08T12:10:09.755" v="6" actId="20577"/>
          <ac:spMkLst>
            <pc:docMk/>
            <pc:sldMk cId="91292791" sldId="305"/>
            <ac:spMk id="3" creationId="{060EA03B-77E8-47BE-80B2-79BDAEDCAC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4D722-3A81-45FD-8F2F-BB258723DC4B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B210E-230C-4713-B908-84B3BABD6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01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48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84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60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10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56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27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80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06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16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11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95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60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11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29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73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71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73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3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13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57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12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27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11EDC-CEBF-4B5E-82BC-561ABD92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E84E1F-988D-44CB-9CA8-4425ABC5F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4B751-083C-4E32-A54D-EA7D53A15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60A3-B09B-4472-B61A-D5E8542A9558}" type="datetime1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8ECB5-AC30-4FAC-8B23-393B5AEC3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788B0-0098-49EF-A641-C92C35DAB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99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E013-D12A-4BF0-BC19-C09CB35C2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EC2270-9217-47A8-9319-7E02AD0D5B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26AC-D62C-400F-8421-9C5E25218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9713-1282-4D08-AE67-BF98BAF8D6E2}" type="datetime1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8C72D-834B-4BF8-86FA-4272C64B3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606A2-3212-442D-B604-65E45851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4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CCE785-AFB6-4DAE-9C6D-B668A40BB0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F84057-F61A-4F6A-A0AB-6B11A448F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4B49F-BBE5-4DB2-AB3C-853E24E45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5436-1B3A-4BF3-B3F3-65A1325766B8}" type="datetime1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590D4-99C4-4E5C-AA2A-87C89CDFD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A3B83-CB07-4D77-B292-DD05EEE01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542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1D7B-570F-4BC5-BEE2-41DF1D07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2FBEE-58C7-4287-85A2-0B7150A08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67B8F-0DAF-4AFD-94B8-2CD7E54F4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EDE9-75D4-4593-BCF8-FFE49B52F1C7}" type="datetime1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7099B-2BF4-4C5F-A420-2C7E1E9A4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631FF-2FAA-4418-992A-315502AE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92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F8FB-C6BA-42BA-B757-0600D8F5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625AA-57C0-499A-9C88-17DDF1E56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47905-75AD-48E4-A7A3-795FE7B1F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7A85-F234-4A4B-B8A7-536EECCF008C}" type="datetime1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E847C-BE95-48AB-B27A-F448B5784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F2F26-0DF6-4034-A4CF-6493FCBA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95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6FF21-E251-41A4-A4B8-784626675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461C9-C5FE-45DD-B6CD-F080A444A8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3E0BC-8696-4684-8EBA-696A707E8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4C088-303B-445F-9629-778BA7D7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DD0EE-7546-4F5E-BFDA-7439BF72C30D}" type="datetime1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C7944-09A0-462F-9125-03CC51C7B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BD55E-3618-4BAA-BFE8-43DF05A5D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7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6FA1F-A4D8-4623-9A5E-0963B5D14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70693-EA69-4EA7-B106-964A8A50B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1CF9DD-43F3-455E-897A-5AE96F31D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A5B43-10FB-4329-B6C6-4B9A742E9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DA6F0A-A153-4FF2-809D-B46089213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7E31B-A39C-4263-A367-B7C18621C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7B88-E5E9-44D1-94E2-955AA92EED62}" type="datetime1">
              <a:rPr lang="en-US" smtClean="0"/>
              <a:t>7/12/2021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0644A2-A05A-4812-AB58-793899D24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C1C70E-A629-4AFA-AA72-54B1B6949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24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CCD28-791B-44C4-BB54-30BB1211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70E62-8433-402C-9D51-2A86D3DBA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1ADE-9E49-43F5-AFE5-47E492A89F6A}" type="datetime1">
              <a:rPr lang="en-US" smtClean="0"/>
              <a:t>7/12/2021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99412-6024-4277-8A84-285BE713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19A63-D2ED-4388-8598-A77F8A36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07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C2ED00-F7C5-44FC-9E8F-C999E7EE2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A4B28-867D-4DE2-8460-D8E4D1C93F36}" type="datetime1">
              <a:rPr lang="en-US" smtClean="0"/>
              <a:t>7/12/2021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5F18A-8D0B-4D25-A7F6-CA0181697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60A4-E5F5-4DDE-9540-B6BE6B655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73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51C3-F85C-4113-9CDD-99023B789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604E0-F43A-46A0-A2AB-165451230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FF5C2-014E-4759-96DE-34A077863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CDC4A-9E02-46CB-9C1A-E45873E0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0F3-CB7C-422C-836E-C31C0BDD9CE4}" type="datetime1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A12D9-3D84-40EF-99E8-2D93CB88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9633C-92B7-459F-BBD3-7A5B4474C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95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4CB0-B92B-4F89-B1DD-F465CB2D8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E334DE-71A9-44DA-8675-73474E8047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90556-6178-4C76-87A3-B218F5E89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C97A0-22E2-4650-A09A-82AFB7DB0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25996-D4F4-4CE6-8F5F-655D613683A5}" type="datetime1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9FFF7-24F0-4A34-9548-ED901AA8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1DCC7-DD23-4BDE-88D8-A56F77A6A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5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6ADE3F-9A70-490B-9C15-0A43F6D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8198D-A038-4852-BE45-49051E0E4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4EBCA-CD45-4FE4-B91C-3CEF438CA4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1FD96-9ACE-4CEE-997B-546FF2511821}" type="datetime1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12477-D2BF-45EC-BD78-8A54A20EA3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4A3E0-6A59-4CD0-A5F8-2D4C3AF93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6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2.png"/><Relationship Id="rId7" Type="http://schemas.openxmlformats.org/officeDocument/2006/relationships/image" Target="../media/image27.svg"/><Relationship Id="rId12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2.png"/><Relationship Id="rId3" Type="http://schemas.openxmlformats.org/officeDocument/2006/relationships/image" Target="../media/image3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3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123rf.com/photo_42732599_a-cartoon-queen-with-a-confused-expression-.html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argdavid/abi_statistics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atlearning.com/" TargetMode="External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3" Type="http://schemas.openxmlformats.org/officeDocument/2006/relationships/image" Target="../media/image55.tiff"/><Relationship Id="rId7" Type="http://schemas.openxmlformats.org/officeDocument/2006/relationships/image" Target="../media/image59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tiff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tiff"/><Relationship Id="rId5" Type="http://schemas.openxmlformats.org/officeDocument/2006/relationships/image" Target="../media/image64.tiff"/><Relationship Id="rId4" Type="http://schemas.openxmlformats.org/officeDocument/2006/relationships/image" Target="../media/image63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BD3F40-420C-4C85-959E-F81B33E42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4843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4271B2-100A-4185-B80E-4E1853340A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ABI Summer 2021</a:t>
            </a:r>
            <a:br>
              <a:rPr lang="en-US" dirty="0"/>
            </a:br>
            <a:r>
              <a:rPr lang="en-US" dirty="0"/>
              <a:t>Introduction to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66BE6-2BEC-4D30-8A42-2E223438B6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Guest Session 2</a:t>
            </a:r>
          </a:p>
          <a:p>
            <a:pPr algn="r"/>
            <a:r>
              <a:rPr lang="en-US" dirty="0"/>
              <a:t>Javier Cabrera*, Volha Tryputsen** &amp; Davit Sargsyan**</a:t>
            </a:r>
          </a:p>
          <a:p>
            <a:pPr algn="r"/>
            <a:r>
              <a:rPr lang="en-US" dirty="0"/>
              <a:t>July 7,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8FF8C5-BE74-4C18-902D-12201AC11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22" y="6021269"/>
            <a:ext cx="1782341" cy="579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297B10-A598-4F48-9ACA-B1BC988D6172}"/>
              </a:ext>
            </a:extLst>
          </p:cNvPr>
          <p:cNvSpPr txBox="1"/>
          <p:nvPr/>
        </p:nvSpPr>
        <p:spPr>
          <a:xfrm>
            <a:off x="6216073" y="5954322"/>
            <a:ext cx="591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(*)Rutgers, the State University of New Jersey</a:t>
            </a:r>
          </a:p>
          <a:p>
            <a:r>
              <a:rPr lang="en-US"/>
              <a:t>(**)Janssen Pharmaceutical Research and Development (J&amp;J)</a:t>
            </a:r>
          </a:p>
        </p:txBody>
      </p:sp>
    </p:spTree>
    <p:extLst>
      <p:ext uri="{BB962C8B-B14F-4D97-AF65-F5344CB8AC3E}">
        <p14:creationId xmlns:p14="http://schemas.microsoft.com/office/powerpoint/2010/main" val="1610475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887"/>
          </a:xfrm>
        </p:spPr>
        <p:txBody>
          <a:bodyPr/>
          <a:lstStyle/>
          <a:p>
            <a:pPr algn="ctr"/>
            <a:r>
              <a:rPr lang="en-US" dirty="0"/>
              <a:t>Study Design Considerations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4E82D0-22DF-45EC-8973-D57B16E8A739}"/>
              </a:ext>
            </a:extLst>
          </p:cNvPr>
          <p:cNvSpPr txBox="1"/>
          <p:nvPr/>
        </p:nvSpPr>
        <p:spPr>
          <a:xfrm>
            <a:off x="838200" y="1215582"/>
            <a:ext cx="111796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What questions do we need to answer with the study? The research hypotheses must be negatable!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What are the primary, i.e., the most important  endpoints of the study?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What is the criteria for success? Minimum difference in primary endpoints that is </a:t>
            </a:r>
            <a:r>
              <a:rPr lang="en-US" sz="2000" b="1" dirty="0"/>
              <a:t>biologically meaningful</a:t>
            </a:r>
            <a:r>
              <a:rPr lang="en-US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How much variability we expect? Use published data and previous experiments.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How many control and treatment groups do we need?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How many animals do we need that, given all of the above, we have a good chance to show </a:t>
            </a:r>
            <a:r>
              <a:rPr lang="en-US" sz="2000" b="1" dirty="0"/>
              <a:t>statistically significant </a:t>
            </a:r>
            <a:r>
              <a:rPr lang="en-US" sz="2000" dirty="0"/>
              <a:t>results?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What variables and experimental conditions can we control for?</a:t>
            </a:r>
          </a:p>
        </p:txBody>
      </p:sp>
    </p:spTree>
    <p:extLst>
      <p:ext uri="{BB962C8B-B14F-4D97-AF65-F5344CB8AC3E}">
        <p14:creationId xmlns:p14="http://schemas.microsoft.com/office/powerpoint/2010/main" val="3236796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Know Your Tools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BFC778-C81E-41FA-87EF-6163A7B21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79" y="2653805"/>
            <a:ext cx="200025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750D5-2148-4725-B296-D08D494879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572"/>
          <a:stretch/>
        </p:blipFill>
        <p:spPr>
          <a:xfrm>
            <a:off x="2488829" y="2768105"/>
            <a:ext cx="2476500" cy="2171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4E82D0-22DF-45EC-8973-D57B16E8A739}"/>
              </a:ext>
            </a:extLst>
          </p:cNvPr>
          <p:cNvSpPr txBox="1"/>
          <p:nvPr/>
        </p:nvSpPr>
        <p:spPr>
          <a:xfrm>
            <a:off x="4855029" y="1460599"/>
            <a:ext cx="676947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are the research questions you are trying to answer?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data do you need to answer them?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you design an experiment that will provide you with the data? Think about the experimental design long and hard!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are the right tools, i.e., appropriate statistical techniques that can help you answer the 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you understand the statistical methods well enough to be confident with your inference? Things to consider: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Distributions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Missing data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Outliers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CFB48C-5157-402D-803E-EAAF3A29F38F}"/>
              </a:ext>
            </a:extLst>
          </p:cNvPr>
          <p:cNvSpPr/>
          <p:nvPr/>
        </p:nvSpPr>
        <p:spPr>
          <a:xfrm>
            <a:off x="4811486" y="3553421"/>
            <a:ext cx="6769473" cy="7751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25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B4062-1993-47B7-AD4B-B5679BDC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44546A"/>
                </a:solidFill>
                <a:ea typeface="+mj-lt"/>
                <a:cs typeface="+mj-lt"/>
              </a:rPr>
              <a:t>Comparing groups</a:t>
            </a:r>
            <a:endParaRPr lang="en-US">
              <a:solidFill>
                <a:srgbClr val="44546A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83267-A79B-46D7-86D8-C45A0430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9828A9E-A3B2-4196-A720-F02A4F505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626" y="28373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BAA0D55-69ED-4E08-AE56-FB5AACDC3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026" y="29897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8AAC66A-FC0E-4D4E-8025-3ED0462DA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426" y="31421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C3EE30-05E3-416C-B4C9-67AD6F382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26" y="32945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4823ED98-4BD4-4385-8068-8F421C653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226" y="34469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D6A8D4E-BC7C-4952-A6E3-0F6B25D8B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677" y="28076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E5F5A826-9759-4902-90D2-DEA2289D8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626" y="35993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D5358069-1789-40E9-9114-EF96742AF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077" y="29600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4383F857-853F-4D54-B545-05DAAB727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477" y="31124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02DBBDEA-0CEA-45E7-ABEF-476AD3195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77" y="32648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16D5911-6B5E-468C-B481-D358D033B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277" y="34172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18A4A316-1EF3-4B8B-9502-FE3170BFA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677" y="35696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0D0A41A3-EDD9-455B-95CE-F07F4BD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803" y="275815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2F223BDE-1E20-4651-A7C5-EE316CA6F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203" y="291055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BE7930C5-666D-4866-8394-1F0282708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603" y="306295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8121E7F1-A8FC-4535-B21F-77746A0B7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003" y="321535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49D3F1D6-5F57-4D4F-8B19-778A32762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403" y="336775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58DCA1CC-D59E-473A-A1A5-BBB8FE38E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803" y="352015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Graphic 41" descr="Heart with pulse outline">
            <a:extLst>
              <a:ext uri="{FF2B5EF4-FFF2-40B4-BE49-F238E27FC236}">
                <a16:creationId xmlns:a16="http://schemas.microsoft.com/office/drawing/2014/main" id="{D475F87F-E542-4016-93C6-F9CA439CB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581" y="1770201"/>
            <a:ext cx="914400" cy="914400"/>
          </a:xfrm>
          <a:prstGeom prst="rect">
            <a:avLst/>
          </a:prstGeom>
        </p:spPr>
      </p:pic>
      <p:pic>
        <p:nvPicPr>
          <p:cNvPr id="44" name="Graphic 43" descr="Lungs with virus outline">
            <a:extLst>
              <a:ext uri="{FF2B5EF4-FFF2-40B4-BE49-F238E27FC236}">
                <a16:creationId xmlns:a16="http://schemas.microsoft.com/office/drawing/2014/main" id="{27F83324-7FE0-4464-9C20-094194954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1371" y="1765251"/>
            <a:ext cx="914400" cy="914400"/>
          </a:xfrm>
          <a:prstGeom prst="rect">
            <a:avLst/>
          </a:prstGeom>
        </p:spPr>
      </p:pic>
      <p:pic>
        <p:nvPicPr>
          <p:cNvPr id="46" name="Graphic 45" descr="Medicine outline">
            <a:extLst>
              <a:ext uri="{FF2B5EF4-FFF2-40B4-BE49-F238E27FC236}">
                <a16:creationId xmlns:a16="http://schemas.microsoft.com/office/drawing/2014/main" id="{ED0892AC-1B82-42D7-AAB5-CCA0D9D59F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18441" y="1727968"/>
            <a:ext cx="914400" cy="914400"/>
          </a:xfrm>
          <a:prstGeom prst="rect">
            <a:avLst/>
          </a:prstGeom>
        </p:spPr>
      </p:pic>
      <p:pic>
        <p:nvPicPr>
          <p:cNvPr id="48" name="Graphic 47" descr="Lungs with virus outline">
            <a:extLst>
              <a:ext uri="{FF2B5EF4-FFF2-40B4-BE49-F238E27FC236}">
                <a16:creationId xmlns:a16="http://schemas.microsoft.com/office/drawing/2014/main" id="{DF820960-573D-47A2-8095-5C45819210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99241" y="1725668"/>
            <a:ext cx="914400" cy="914400"/>
          </a:xfrm>
          <a:prstGeom prst="rect">
            <a:avLst/>
          </a:prstGeom>
        </p:spPr>
      </p:pic>
      <p:pic>
        <p:nvPicPr>
          <p:cNvPr id="50" name="Graphic 49" descr="Add outline">
            <a:extLst>
              <a:ext uri="{FF2B5EF4-FFF2-40B4-BE49-F238E27FC236}">
                <a16:creationId xmlns:a16="http://schemas.microsoft.com/office/drawing/2014/main" id="{3F717ACD-326E-4ABC-8882-0EC11A5B9C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78376" y="1956568"/>
            <a:ext cx="457200" cy="4572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1CF87A9-7625-47C6-A0EA-D1490CF470FB}"/>
              </a:ext>
            </a:extLst>
          </p:cNvPr>
          <p:cNvSpPr txBox="1"/>
          <p:nvPr/>
        </p:nvSpPr>
        <p:spPr>
          <a:xfrm>
            <a:off x="1573651" y="2272356"/>
            <a:ext cx="177324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Group A: healthy</a:t>
            </a:r>
            <a:endParaRPr lang="en-US">
              <a:cs typeface="Calibri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9E93B0-3FA8-404A-B131-C66D4EC2DDD3}"/>
              </a:ext>
            </a:extLst>
          </p:cNvPr>
          <p:cNvSpPr txBox="1"/>
          <p:nvPr/>
        </p:nvSpPr>
        <p:spPr>
          <a:xfrm>
            <a:off x="5069037" y="2272356"/>
            <a:ext cx="141045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Group B: sick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280B15-408A-4CBB-B8B9-8F801A621233}"/>
              </a:ext>
            </a:extLst>
          </p:cNvPr>
          <p:cNvSpPr txBox="1"/>
          <p:nvPr/>
        </p:nvSpPr>
        <p:spPr>
          <a:xfrm>
            <a:off x="9291197" y="2223659"/>
            <a:ext cx="215142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Group C: treated sick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7EEACE-BDDF-4DFB-A017-9963CEAA30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53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B4062-1993-47B7-AD4B-B5679BDC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44546A"/>
                </a:solidFill>
                <a:ea typeface="+mj-lt"/>
                <a:cs typeface="+mj-lt"/>
              </a:rPr>
              <a:t>1. Comparing 2 groups 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83267-A79B-46D7-86D8-C45A0430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9828A9E-A3B2-4196-A720-F02A4F505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626" y="28373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BAA0D55-69ED-4E08-AE56-FB5AACDC3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026" y="29897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8AAC66A-FC0E-4D4E-8025-3ED0462DA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426" y="31421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C3EE30-05E3-416C-B4C9-67AD6F382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26" y="32945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4823ED98-4BD4-4385-8068-8F421C653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226" y="34469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D6A8D4E-BC7C-4952-A6E3-0F6B25D8B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677" y="28076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E5F5A826-9759-4902-90D2-DEA2289D8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626" y="35993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D5358069-1789-40E9-9114-EF96742AF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077" y="29600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4383F857-853F-4D54-B545-05DAAB727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477" y="31124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02DBBDEA-0CEA-45E7-ABEF-476AD3195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77" y="32648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16D5911-6B5E-468C-B481-D358D033B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277" y="34172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18A4A316-1EF3-4B8B-9502-FE3170BFA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677" y="35696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Medicine outline">
            <a:extLst>
              <a:ext uri="{FF2B5EF4-FFF2-40B4-BE49-F238E27FC236}">
                <a16:creationId xmlns:a16="http://schemas.microsoft.com/office/drawing/2014/main" id="{8668D8E7-A5FD-41BF-81E3-B765BFCA1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369" y="1825504"/>
            <a:ext cx="914400" cy="914400"/>
          </a:xfrm>
          <a:prstGeom prst="rect">
            <a:avLst/>
          </a:prstGeom>
        </p:spPr>
      </p:pic>
      <p:pic>
        <p:nvPicPr>
          <p:cNvPr id="11" name="Graphic 10" descr="Lungs with virus outline">
            <a:extLst>
              <a:ext uri="{FF2B5EF4-FFF2-40B4-BE49-F238E27FC236}">
                <a16:creationId xmlns:a16="http://schemas.microsoft.com/office/drawing/2014/main" id="{F1898509-E442-4D4D-B16A-E4764877C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6169" y="1823204"/>
            <a:ext cx="914400" cy="914400"/>
          </a:xfrm>
          <a:prstGeom prst="rect">
            <a:avLst/>
          </a:prstGeom>
        </p:spPr>
      </p:pic>
      <p:pic>
        <p:nvPicPr>
          <p:cNvPr id="13" name="Graphic 12" descr="Add outline">
            <a:extLst>
              <a:ext uri="{FF2B5EF4-FFF2-40B4-BE49-F238E27FC236}">
                <a16:creationId xmlns:a16="http://schemas.microsoft.com/office/drawing/2014/main" id="{767F590E-E53B-44A0-BDE7-C29D11C313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5304" y="2054104"/>
            <a:ext cx="457200" cy="457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CACF5C-94F2-451B-8856-380CE53BFC6D}"/>
              </a:ext>
            </a:extLst>
          </p:cNvPr>
          <p:cNvSpPr txBox="1"/>
          <p:nvPr/>
        </p:nvSpPr>
        <p:spPr>
          <a:xfrm>
            <a:off x="6048125" y="2321195"/>
            <a:ext cx="215142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Group C: treated sick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2D4614-7B9C-4211-BD85-EB4FA40A1628}"/>
              </a:ext>
            </a:extLst>
          </p:cNvPr>
          <p:cNvSpPr txBox="1"/>
          <p:nvPr/>
        </p:nvSpPr>
        <p:spPr>
          <a:xfrm>
            <a:off x="1838157" y="2321124"/>
            <a:ext cx="141045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Group B: sick</a:t>
            </a:r>
          </a:p>
        </p:txBody>
      </p:sp>
      <p:pic>
        <p:nvPicPr>
          <p:cNvPr id="43" name="Graphic 42" descr="Lungs with virus outline">
            <a:extLst>
              <a:ext uri="{FF2B5EF4-FFF2-40B4-BE49-F238E27FC236}">
                <a16:creationId xmlns:a16="http://schemas.microsoft.com/office/drawing/2014/main" id="{A65EF648-28E3-428C-9EF0-BC2B794534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2824" y="1865875"/>
            <a:ext cx="914400" cy="91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DBF160-23E4-4A1F-B23F-874278E092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91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B4062-1993-47B7-AD4B-B5679BDC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44546A"/>
                </a:solidFill>
                <a:ea typeface="+mj-lt"/>
                <a:cs typeface="+mj-lt"/>
              </a:rPr>
              <a:t>Mouse weight</a:t>
            </a:r>
            <a:endParaRPr lang="en-US">
              <a:solidFill>
                <a:srgbClr val="44546A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83267-A79B-46D7-86D8-C45A0430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9828A9E-A3B2-4196-A720-F02A4F505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626" y="28373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BAA0D55-69ED-4E08-AE56-FB5AACDC3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026" y="29897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8AAC66A-FC0E-4D4E-8025-3ED0462DA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426" y="31421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C3EE30-05E3-416C-B4C9-67AD6F382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26" y="32945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4823ED98-4BD4-4385-8068-8F421C653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226" y="34469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D6A8D4E-BC7C-4952-A6E3-0F6B25D8B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677" y="28076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E5F5A826-9759-4902-90D2-DEA2289D8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626" y="35993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D5358069-1789-40E9-9114-EF96742AF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077" y="29600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4383F857-853F-4D54-B545-05DAAB727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477" y="31124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02DBBDEA-0CEA-45E7-ABEF-476AD3195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77" y="32648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16D5911-6B5E-468C-B481-D358D033B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277" y="34172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18A4A316-1EF3-4B8B-9502-FE3170BFA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677" y="35696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00A2597-1951-4000-BEFF-A9ACC59E4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458140"/>
            <a:ext cx="2743200" cy="2723512"/>
          </a:xfrm>
          <a:prstGeom prst="rect">
            <a:avLst/>
          </a:prstGeom>
        </p:spPr>
      </p:pic>
      <p:pic>
        <p:nvPicPr>
          <p:cNvPr id="9" name="Graphic 8" descr="Medicine outline">
            <a:extLst>
              <a:ext uri="{FF2B5EF4-FFF2-40B4-BE49-F238E27FC236}">
                <a16:creationId xmlns:a16="http://schemas.microsoft.com/office/drawing/2014/main" id="{8668D8E7-A5FD-41BF-81E3-B765BFCA1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5369" y="1825504"/>
            <a:ext cx="914400" cy="914400"/>
          </a:xfrm>
          <a:prstGeom prst="rect">
            <a:avLst/>
          </a:prstGeom>
        </p:spPr>
      </p:pic>
      <p:pic>
        <p:nvPicPr>
          <p:cNvPr id="11" name="Graphic 10" descr="Lungs with virus outline">
            <a:extLst>
              <a:ext uri="{FF2B5EF4-FFF2-40B4-BE49-F238E27FC236}">
                <a16:creationId xmlns:a16="http://schemas.microsoft.com/office/drawing/2014/main" id="{F1898509-E442-4D4D-B16A-E4764877C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6169" y="1823204"/>
            <a:ext cx="914400" cy="914400"/>
          </a:xfrm>
          <a:prstGeom prst="rect">
            <a:avLst/>
          </a:prstGeom>
        </p:spPr>
      </p:pic>
      <p:pic>
        <p:nvPicPr>
          <p:cNvPr id="13" name="Graphic 12" descr="Add outline">
            <a:extLst>
              <a:ext uri="{FF2B5EF4-FFF2-40B4-BE49-F238E27FC236}">
                <a16:creationId xmlns:a16="http://schemas.microsoft.com/office/drawing/2014/main" id="{767F590E-E53B-44A0-BDE7-C29D11C313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35304" y="2054104"/>
            <a:ext cx="457200" cy="457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CACF5C-94F2-451B-8856-380CE53BFC6D}"/>
              </a:ext>
            </a:extLst>
          </p:cNvPr>
          <p:cNvSpPr txBox="1"/>
          <p:nvPr/>
        </p:nvSpPr>
        <p:spPr>
          <a:xfrm>
            <a:off x="6048125" y="2321195"/>
            <a:ext cx="215142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Group C: treated sick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718A0-0A9C-462F-81C7-B2C73F482D63}"/>
              </a:ext>
            </a:extLst>
          </p:cNvPr>
          <p:cNvSpPr txBox="1"/>
          <p:nvPr/>
        </p:nvSpPr>
        <p:spPr>
          <a:xfrm>
            <a:off x="1838157" y="2321124"/>
            <a:ext cx="141045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Group B: sick</a:t>
            </a:r>
          </a:p>
        </p:txBody>
      </p:sp>
      <p:pic>
        <p:nvPicPr>
          <p:cNvPr id="17" name="Graphic 16" descr="Lungs with virus outline">
            <a:extLst>
              <a:ext uri="{FF2B5EF4-FFF2-40B4-BE49-F238E27FC236}">
                <a16:creationId xmlns:a16="http://schemas.microsoft.com/office/drawing/2014/main" id="{6171D625-7FDF-456B-9AD9-FDBC884E1D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2824" y="1865875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E408D-3F0B-49A4-9843-9E66D3F7DA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32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B4062-1993-47B7-AD4B-B5679BDC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44546A"/>
                </a:solidFill>
                <a:ea typeface="+mj-lt"/>
                <a:cs typeface="+mj-lt"/>
              </a:rPr>
              <a:t>Weight distributions</a:t>
            </a:r>
            <a:endParaRPr lang="en-US">
              <a:solidFill>
                <a:srgbClr val="44546A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83267-A79B-46D7-86D8-C45A0430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9828A9E-A3B2-4196-A720-F02A4F505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626" y="28373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BAA0D55-69ED-4E08-AE56-FB5AACDC3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026" y="29897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8AAC66A-FC0E-4D4E-8025-3ED0462DA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426" y="31421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C3EE30-05E3-416C-B4C9-67AD6F382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26" y="32945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4823ED98-4BD4-4385-8068-8F421C653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226" y="34469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D6A8D4E-BC7C-4952-A6E3-0F6B25D8B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677" y="28076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E5F5A826-9759-4902-90D2-DEA2289D8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626" y="35993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D5358069-1789-40E9-9114-EF96742AF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077" y="29600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4383F857-853F-4D54-B545-05DAAB727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477" y="31124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02DBBDEA-0CEA-45E7-ABEF-476AD3195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77" y="32648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16D5911-6B5E-468C-B481-D358D033B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277" y="34172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18A4A316-1EF3-4B8B-9502-FE3170BFA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677" y="35696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00A2597-1951-4000-BEFF-A9ACC59E4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458140"/>
            <a:ext cx="2743200" cy="2723512"/>
          </a:xfrm>
          <a:prstGeom prst="rect">
            <a:avLst/>
          </a:prstGeom>
        </p:spPr>
      </p:pic>
      <p:pic>
        <p:nvPicPr>
          <p:cNvPr id="7" name="Picture 8" descr="Text&#10;&#10;Description automatically generated">
            <a:extLst>
              <a:ext uri="{FF2B5EF4-FFF2-40B4-BE49-F238E27FC236}">
                <a16:creationId xmlns:a16="http://schemas.microsoft.com/office/drawing/2014/main" id="{AAAE9197-D71B-4372-A7CB-D70AE726B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983" y="4422702"/>
            <a:ext cx="2405253" cy="2237994"/>
          </a:xfrm>
          <a:prstGeom prst="rect">
            <a:avLst/>
          </a:prstGeom>
        </p:spPr>
      </p:pic>
      <p:pic>
        <p:nvPicPr>
          <p:cNvPr id="9" name="Graphic 8" descr="Medicine outline">
            <a:extLst>
              <a:ext uri="{FF2B5EF4-FFF2-40B4-BE49-F238E27FC236}">
                <a16:creationId xmlns:a16="http://schemas.microsoft.com/office/drawing/2014/main" id="{8668D8E7-A5FD-41BF-81E3-B765BFCA17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5369" y="1825504"/>
            <a:ext cx="914400" cy="914400"/>
          </a:xfrm>
          <a:prstGeom prst="rect">
            <a:avLst/>
          </a:prstGeom>
        </p:spPr>
      </p:pic>
      <p:pic>
        <p:nvPicPr>
          <p:cNvPr id="11" name="Graphic 10" descr="Lungs with virus outline">
            <a:extLst>
              <a:ext uri="{FF2B5EF4-FFF2-40B4-BE49-F238E27FC236}">
                <a16:creationId xmlns:a16="http://schemas.microsoft.com/office/drawing/2014/main" id="{F1898509-E442-4D4D-B16A-E4764877C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56169" y="1823204"/>
            <a:ext cx="914400" cy="914400"/>
          </a:xfrm>
          <a:prstGeom prst="rect">
            <a:avLst/>
          </a:prstGeom>
        </p:spPr>
      </p:pic>
      <p:pic>
        <p:nvPicPr>
          <p:cNvPr id="13" name="Graphic 12" descr="Add outline">
            <a:extLst>
              <a:ext uri="{FF2B5EF4-FFF2-40B4-BE49-F238E27FC236}">
                <a16:creationId xmlns:a16="http://schemas.microsoft.com/office/drawing/2014/main" id="{767F590E-E53B-44A0-BDE7-C29D11C313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35304" y="2054104"/>
            <a:ext cx="457200" cy="457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CACF5C-94F2-451B-8856-380CE53BFC6D}"/>
              </a:ext>
            </a:extLst>
          </p:cNvPr>
          <p:cNvSpPr txBox="1"/>
          <p:nvPr/>
        </p:nvSpPr>
        <p:spPr>
          <a:xfrm>
            <a:off x="6048125" y="2321195"/>
            <a:ext cx="215142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Group C: treated sick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A8604-4B15-477A-BD3E-7F9F0F0D63EE}"/>
              </a:ext>
            </a:extLst>
          </p:cNvPr>
          <p:cNvSpPr txBox="1"/>
          <p:nvPr/>
        </p:nvSpPr>
        <p:spPr>
          <a:xfrm>
            <a:off x="1838157" y="2321124"/>
            <a:ext cx="141045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Group B: sick</a:t>
            </a:r>
          </a:p>
        </p:txBody>
      </p:sp>
      <p:pic>
        <p:nvPicPr>
          <p:cNvPr id="17" name="Graphic 16" descr="Lungs with virus outline">
            <a:extLst>
              <a:ext uri="{FF2B5EF4-FFF2-40B4-BE49-F238E27FC236}">
                <a16:creationId xmlns:a16="http://schemas.microsoft.com/office/drawing/2014/main" id="{D89BA918-343A-47E6-B492-486B087E9D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2824" y="1865875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0A4CC7-853C-4CF5-8285-2FAE411740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50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B4062-1993-47B7-AD4B-B5679BDC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44546A"/>
                </a:solidFill>
                <a:ea typeface="+mj-lt"/>
                <a:cs typeface="+mj-lt"/>
              </a:rPr>
              <a:t>Weight distribution`s center and spread</a:t>
            </a:r>
            <a:endParaRPr lang="en-US">
              <a:solidFill>
                <a:srgbClr val="44546A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83267-A79B-46D7-86D8-C45A0430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8" descr="Text&#10;&#10;Description automatically generated">
            <a:extLst>
              <a:ext uri="{FF2B5EF4-FFF2-40B4-BE49-F238E27FC236}">
                <a16:creationId xmlns:a16="http://schemas.microsoft.com/office/drawing/2014/main" id="{AAAE9197-D71B-4372-A7CB-D70AE726B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175" y="2252526"/>
            <a:ext cx="3758565" cy="349377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E0BB66-7128-4E33-A6C6-27D9F7E20E67}"/>
              </a:ext>
            </a:extLst>
          </p:cNvPr>
          <p:cNvCxnSpPr/>
          <p:nvPr/>
        </p:nvCxnSpPr>
        <p:spPr>
          <a:xfrm>
            <a:off x="1798320" y="2947416"/>
            <a:ext cx="2584704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1F8AD7-6923-409D-9ED4-5A63E625F0A6}"/>
              </a:ext>
            </a:extLst>
          </p:cNvPr>
          <p:cNvCxnSpPr>
            <a:cxnSpLocks/>
          </p:cNvCxnSpPr>
          <p:nvPr/>
        </p:nvCxnSpPr>
        <p:spPr>
          <a:xfrm>
            <a:off x="1798320" y="3185159"/>
            <a:ext cx="3273552" cy="1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8BF7525-CF9E-4632-8F14-97562003F157}"/>
              </a:ext>
            </a:extLst>
          </p:cNvPr>
          <p:cNvSpPr txBox="1"/>
          <p:nvPr/>
        </p:nvSpPr>
        <p:spPr>
          <a:xfrm>
            <a:off x="203835" y="2855594"/>
            <a:ext cx="15971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Center: mean</a:t>
            </a:r>
            <a:endParaRPr lang="en-US"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75FAC0-8A4E-4E80-B047-3B30F95D8062}"/>
              </a:ext>
            </a:extLst>
          </p:cNvPr>
          <p:cNvSpPr txBox="1"/>
          <p:nvPr/>
        </p:nvSpPr>
        <p:spPr>
          <a:xfrm>
            <a:off x="7744586" y="2124074"/>
            <a:ext cx="20116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Spread: variance </a:t>
            </a:r>
            <a:endParaRPr lang="en-US">
              <a:cs typeface="Calibri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4E9534-484F-4DD0-8A72-3D5B3BC7F9C6}"/>
              </a:ext>
            </a:extLst>
          </p:cNvPr>
          <p:cNvCxnSpPr/>
          <p:nvPr/>
        </p:nvCxnSpPr>
        <p:spPr>
          <a:xfrm flipH="1" flipV="1">
            <a:off x="6375654" y="2196846"/>
            <a:ext cx="125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Brace 30">
            <a:extLst>
              <a:ext uri="{FF2B5EF4-FFF2-40B4-BE49-F238E27FC236}">
                <a16:creationId xmlns:a16="http://schemas.microsoft.com/office/drawing/2014/main" id="{E5350AC8-736A-48BA-86C9-6BFCFA720E5D}"/>
              </a:ext>
            </a:extLst>
          </p:cNvPr>
          <p:cNvSpPr/>
          <p:nvPr/>
        </p:nvSpPr>
        <p:spPr>
          <a:xfrm rot="-5400000">
            <a:off x="4996053" y="992504"/>
            <a:ext cx="414528" cy="21092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D9FE3215-82A0-47B0-A34E-1DDD9A0943ED}"/>
              </a:ext>
            </a:extLst>
          </p:cNvPr>
          <p:cNvSpPr/>
          <p:nvPr/>
        </p:nvSpPr>
        <p:spPr>
          <a:xfrm rot="-5400000">
            <a:off x="4173093" y="1199768"/>
            <a:ext cx="414528" cy="2109216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3F89CC-92B0-4113-9600-E5F9645ED7B9}"/>
              </a:ext>
            </a:extLst>
          </p:cNvPr>
          <p:cNvCxnSpPr>
            <a:cxnSpLocks/>
          </p:cNvCxnSpPr>
          <p:nvPr/>
        </p:nvCxnSpPr>
        <p:spPr>
          <a:xfrm flipH="1">
            <a:off x="5503926" y="2398014"/>
            <a:ext cx="2145792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C396183-67EC-49A9-A18A-C36F6886F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42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B4062-1993-47B7-AD4B-B5679BDC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44546A"/>
                </a:solidFill>
                <a:ea typeface="+mj-lt"/>
                <a:cs typeface="+mj-lt"/>
              </a:rPr>
              <a:t>Comparing 2 means</a:t>
            </a:r>
            <a:endParaRPr lang="en-US">
              <a:solidFill>
                <a:srgbClr val="44546A"/>
              </a:solidFill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83267-A79B-46D7-86D8-C45A0430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8" descr="Text&#10;&#10;Description automatically generated">
            <a:extLst>
              <a:ext uri="{FF2B5EF4-FFF2-40B4-BE49-F238E27FC236}">
                <a16:creationId xmlns:a16="http://schemas.microsoft.com/office/drawing/2014/main" id="{AAAE9197-D71B-4372-A7CB-D70AE726B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175" y="2252526"/>
            <a:ext cx="3758565" cy="3493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5EB077-CBBA-48D6-8107-E83DB27B6150}"/>
              </a:ext>
            </a:extLst>
          </p:cNvPr>
          <p:cNvSpPr txBox="1"/>
          <p:nvPr/>
        </p:nvSpPr>
        <p:spPr>
          <a:xfrm>
            <a:off x="7711440" y="3041904"/>
            <a:ext cx="375513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Question: Are mean weights in control are treated groups </a:t>
            </a:r>
            <a:r>
              <a:rPr lang="en-US" sz="2800" u="sng">
                <a:solidFill>
                  <a:srgbClr val="FF0000"/>
                </a:solidFill>
              </a:rPr>
              <a:t>statistically different</a:t>
            </a:r>
            <a:r>
              <a:rPr lang="en-US" sz="2800">
                <a:solidFill>
                  <a:srgbClr val="FF0000"/>
                </a:solidFill>
              </a:rPr>
              <a:t>?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DB0D2-F359-4FE0-B4F9-7719B3C9E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9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B4062-1993-47B7-AD4B-B5679BDC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44546A"/>
                </a:solidFill>
                <a:ea typeface="+mj-lt"/>
                <a:cs typeface="+mj-lt"/>
              </a:rPr>
              <a:t>Difference between means  - 3 scenarios</a:t>
            </a:r>
            <a:endParaRPr lang="en-US">
              <a:solidFill>
                <a:srgbClr val="44546A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83267-A79B-46D7-86D8-C45A0430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5ABEC90-60A3-45C5-8AF9-C88E480E6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38" y="2167571"/>
            <a:ext cx="5271914" cy="3548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91C2EE-F7BB-435A-8E26-6D11CE9B6DC0}"/>
              </a:ext>
            </a:extLst>
          </p:cNvPr>
          <p:cNvSpPr txBox="1"/>
          <p:nvPr/>
        </p:nvSpPr>
        <p:spPr>
          <a:xfrm>
            <a:off x="6130595" y="1959934"/>
            <a:ext cx="573615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1. The difference between the means is the same in all three.</a:t>
            </a:r>
            <a:endParaRPr lang="en-US" sz="2400">
              <a:cs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2C7ECC-296A-491C-8282-4A22BE219788}"/>
              </a:ext>
            </a:extLst>
          </p:cNvPr>
          <p:cNvSpPr txBox="1"/>
          <p:nvPr/>
        </p:nvSpPr>
        <p:spPr>
          <a:xfrm>
            <a:off x="6132299" y="3134307"/>
            <a:ext cx="566532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2. The two groups appear most different or distinct in the bottom or low-variability case.</a:t>
            </a:r>
            <a:endParaRPr lang="en-US" sz="2400">
              <a:cs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886B97-AE72-428C-8E49-2E5E2C375E06}"/>
              </a:ext>
            </a:extLst>
          </p:cNvPr>
          <p:cNvSpPr txBox="1"/>
          <p:nvPr/>
        </p:nvSpPr>
        <p:spPr>
          <a:xfrm>
            <a:off x="6132298" y="4631414"/>
            <a:ext cx="572807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3. When we are looking at the differences between weights for 2 groups, we must judge the difference between their means relative to variability!</a:t>
            </a:r>
            <a:endParaRPr lang="en-US" sz="2400">
              <a:cs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C0EA0A-9430-4A93-B7AC-D5B75BBF1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22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B4062-1993-47B7-AD4B-B5679BDC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44546A"/>
                </a:solidFill>
                <a:ea typeface="+mj-lt"/>
                <a:cs typeface="+mj-lt"/>
              </a:rPr>
              <a:t>Comparing 2 Groups’ Means: t-Test</a:t>
            </a:r>
            <a:endParaRPr lang="en-US">
              <a:solidFill>
                <a:srgbClr val="44546A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83267-A79B-46D7-86D8-C45A0430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D6D50-76F1-4CE3-A427-20D03D474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25" name="Picture 8" descr="Text&#10;&#10;Description automatically generated">
            <a:extLst>
              <a:ext uri="{FF2B5EF4-FFF2-40B4-BE49-F238E27FC236}">
                <a16:creationId xmlns:a16="http://schemas.microsoft.com/office/drawing/2014/main" id="{CAF3A7C9-DDEF-4833-B199-34EAC5C4C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68" y="2216413"/>
            <a:ext cx="3758565" cy="3493770"/>
          </a:xfrm>
          <a:prstGeom prst="rect">
            <a:avLst/>
          </a:prstGeom>
        </p:spPr>
      </p:pic>
      <p:pic>
        <p:nvPicPr>
          <p:cNvPr id="35" name="Picture 35">
            <a:extLst>
              <a:ext uri="{FF2B5EF4-FFF2-40B4-BE49-F238E27FC236}">
                <a16:creationId xmlns:a16="http://schemas.microsoft.com/office/drawing/2014/main" id="{3BB6B834-20E3-423C-8325-74C1F0C17E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307" r="41047" b="24365"/>
          <a:stretch/>
        </p:blipFill>
        <p:spPr>
          <a:xfrm>
            <a:off x="5762517" y="2192973"/>
            <a:ext cx="1594900" cy="727022"/>
          </a:xfrm>
          <a:prstGeom prst="rect">
            <a:avLst/>
          </a:prstGeom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id="{C484434C-3E36-4ABD-900C-DC39B0DA92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72" r="29101" b="-4037"/>
          <a:stretch/>
        </p:blipFill>
        <p:spPr>
          <a:xfrm>
            <a:off x="7036433" y="2190475"/>
            <a:ext cx="4566923" cy="716124"/>
          </a:xfrm>
          <a:prstGeom prst="rect">
            <a:avLst/>
          </a:prstGeom>
        </p:spPr>
      </p:pic>
      <p:pic>
        <p:nvPicPr>
          <p:cNvPr id="37" name="Picture 37">
            <a:extLst>
              <a:ext uri="{FF2B5EF4-FFF2-40B4-BE49-F238E27FC236}">
                <a16:creationId xmlns:a16="http://schemas.microsoft.com/office/drawing/2014/main" id="{58CB98E8-B68E-4003-86CC-01C1530C74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372" t="-12739" r="39071" b="14650"/>
          <a:stretch/>
        </p:blipFill>
        <p:spPr>
          <a:xfrm>
            <a:off x="5636510" y="3256113"/>
            <a:ext cx="2209563" cy="1023908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9AA453AB-C4D6-47E5-9628-DFA8FE4B91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869" t="-12308" r="39466" b="-4616"/>
          <a:stretch/>
        </p:blipFill>
        <p:spPr>
          <a:xfrm>
            <a:off x="10167027" y="3476147"/>
            <a:ext cx="2021304" cy="36177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773B937-6A08-4CAC-ADC4-23F09D2CC093}"/>
              </a:ext>
            </a:extLst>
          </p:cNvPr>
          <p:cNvSpPr txBox="1"/>
          <p:nvPr/>
        </p:nvSpPr>
        <p:spPr>
          <a:xfrm>
            <a:off x="7680361" y="3565677"/>
            <a:ext cx="5021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=</a:t>
            </a:r>
            <a:endParaRPr lang="en-US" sz="2000"/>
          </a:p>
        </p:txBody>
      </p:sp>
      <p:pic>
        <p:nvPicPr>
          <p:cNvPr id="40" name="Picture 40" descr="Diagram&#10;&#10;Description automatically generated">
            <a:extLst>
              <a:ext uri="{FF2B5EF4-FFF2-40B4-BE49-F238E27FC236}">
                <a16:creationId xmlns:a16="http://schemas.microsoft.com/office/drawing/2014/main" id="{21DA8B92-8475-4CD3-9583-7578154CE5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7421" y="5907618"/>
            <a:ext cx="4096138" cy="952151"/>
          </a:xfrm>
          <a:prstGeom prst="rect">
            <a:avLst/>
          </a:prstGeom>
        </p:spPr>
      </p:pic>
      <p:pic>
        <p:nvPicPr>
          <p:cNvPr id="41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1F1DC5CF-23CC-4E63-BD04-11F7DBB24C7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629" r="283" b="1840"/>
          <a:stretch/>
        </p:blipFill>
        <p:spPr>
          <a:xfrm>
            <a:off x="8083420" y="3141507"/>
            <a:ext cx="2004951" cy="125132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7314DAF-4A1E-4A15-9181-08750AAC4B38}"/>
              </a:ext>
            </a:extLst>
          </p:cNvPr>
          <p:cNvSpPr txBox="1"/>
          <p:nvPr/>
        </p:nvSpPr>
        <p:spPr>
          <a:xfrm>
            <a:off x="9919708" y="3472371"/>
            <a:ext cx="5021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=</a:t>
            </a:r>
            <a:endParaRPr 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E37E0-C2D1-4E96-9683-E64007EC7881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154330</a:t>
            </a:r>
          </a:p>
        </p:txBody>
      </p:sp>
    </p:spTree>
    <p:extLst>
      <p:ext uri="{BB962C8B-B14F-4D97-AF65-F5344CB8AC3E}">
        <p14:creationId xmlns:p14="http://schemas.microsoft.com/office/powerpoint/2010/main" val="150303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Know Your Tools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BFC778-C81E-41FA-87EF-6163A7B21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79" y="2653805"/>
            <a:ext cx="200025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750D5-2148-4725-B296-D08D494879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572"/>
          <a:stretch/>
        </p:blipFill>
        <p:spPr>
          <a:xfrm>
            <a:off x="2488829" y="2768105"/>
            <a:ext cx="2476500" cy="2171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4E82D0-22DF-45EC-8973-D57B16E8A739}"/>
              </a:ext>
            </a:extLst>
          </p:cNvPr>
          <p:cNvSpPr txBox="1"/>
          <p:nvPr/>
        </p:nvSpPr>
        <p:spPr>
          <a:xfrm>
            <a:off x="4855029" y="1460599"/>
            <a:ext cx="676947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are the research questions you are trying to answer?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data do you need to answer them?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you design an experiment that will provide you with the data? Think about the experimental design long and hard!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are the right tools, i.e., appropriate statistical techniques that can help you answer the 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you understand the statistical methods well enough to be confident with your inference? Things to consider: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Distributions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Missing data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Outliers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CFB48C-5157-402D-803E-EAAF3A29F38F}"/>
              </a:ext>
            </a:extLst>
          </p:cNvPr>
          <p:cNvSpPr/>
          <p:nvPr/>
        </p:nvSpPr>
        <p:spPr>
          <a:xfrm>
            <a:off x="4855028" y="1376218"/>
            <a:ext cx="6769473" cy="6003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82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B4062-1993-47B7-AD4B-B5679BDC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44546A"/>
                </a:solidFill>
                <a:ea typeface="+mj-lt"/>
                <a:cs typeface="+mj-lt"/>
              </a:rPr>
              <a:t>Comparing 2 Groups’ Means: t-Test</a:t>
            </a:r>
            <a:endParaRPr lang="en-US">
              <a:solidFill>
                <a:srgbClr val="44546A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83267-A79B-46D7-86D8-C45A0430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D6D50-76F1-4CE3-A427-20D03D474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25" name="Picture 8" descr="Text&#10;&#10;Description automatically generated">
            <a:extLst>
              <a:ext uri="{FF2B5EF4-FFF2-40B4-BE49-F238E27FC236}">
                <a16:creationId xmlns:a16="http://schemas.microsoft.com/office/drawing/2014/main" id="{CAF3A7C9-DDEF-4833-B199-34EAC5C4C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68" y="2216413"/>
            <a:ext cx="3758565" cy="3493770"/>
          </a:xfrm>
          <a:prstGeom prst="rect">
            <a:avLst/>
          </a:prstGeom>
        </p:spPr>
      </p:pic>
      <p:pic>
        <p:nvPicPr>
          <p:cNvPr id="35" name="Picture 35">
            <a:extLst>
              <a:ext uri="{FF2B5EF4-FFF2-40B4-BE49-F238E27FC236}">
                <a16:creationId xmlns:a16="http://schemas.microsoft.com/office/drawing/2014/main" id="{3BB6B834-20E3-423C-8325-74C1F0C17E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307" r="41047" b="24365"/>
          <a:stretch/>
        </p:blipFill>
        <p:spPr>
          <a:xfrm>
            <a:off x="5762517" y="2192973"/>
            <a:ext cx="1594900" cy="727022"/>
          </a:xfrm>
          <a:prstGeom prst="rect">
            <a:avLst/>
          </a:prstGeom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id="{C484434C-3E36-4ABD-900C-DC39B0DA92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72" r="29101" b="-4037"/>
          <a:stretch/>
        </p:blipFill>
        <p:spPr>
          <a:xfrm>
            <a:off x="7036433" y="2190475"/>
            <a:ext cx="4566923" cy="716124"/>
          </a:xfrm>
          <a:prstGeom prst="rect">
            <a:avLst/>
          </a:prstGeom>
        </p:spPr>
      </p:pic>
      <p:pic>
        <p:nvPicPr>
          <p:cNvPr id="37" name="Picture 37">
            <a:extLst>
              <a:ext uri="{FF2B5EF4-FFF2-40B4-BE49-F238E27FC236}">
                <a16:creationId xmlns:a16="http://schemas.microsoft.com/office/drawing/2014/main" id="{58CB98E8-B68E-4003-86CC-01C1530C74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372" t="-12739" r="39071" b="14650"/>
          <a:stretch/>
        </p:blipFill>
        <p:spPr>
          <a:xfrm>
            <a:off x="5636510" y="3256113"/>
            <a:ext cx="2209563" cy="1023908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9AA453AB-C4D6-47E5-9628-DFA8FE4B91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869" t="-12308" r="39466" b="-4616"/>
          <a:stretch/>
        </p:blipFill>
        <p:spPr>
          <a:xfrm>
            <a:off x="10167027" y="3476147"/>
            <a:ext cx="2021304" cy="36177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773B937-6A08-4CAC-ADC4-23F09D2CC093}"/>
              </a:ext>
            </a:extLst>
          </p:cNvPr>
          <p:cNvSpPr txBox="1"/>
          <p:nvPr/>
        </p:nvSpPr>
        <p:spPr>
          <a:xfrm>
            <a:off x="7680361" y="3565677"/>
            <a:ext cx="5021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=</a:t>
            </a:r>
            <a:endParaRPr lang="en-US" sz="2000"/>
          </a:p>
        </p:txBody>
      </p:sp>
      <p:pic>
        <p:nvPicPr>
          <p:cNvPr id="41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1F1DC5CF-23CC-4E63-BD04-11F7DBB24C7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629" r="283" b="1840"/>
          <a:stretch/>
        </p:blipFill>
        <p:spPr>
          <a:xfrm>
            <a:off x="8083420" y="3141507"/>
            <a:ext cx="2004951" cy="125132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7314DAF-4A1E-4A15-9181-08750AAC4B38}"/>
              </a:ext>
            </a:extLst>
          </p:cNvPr>
          <p:cNvSpPr txBox="1"/>
          <p:nvPr/>
        </p:nvSpPr>
        <p:spPr>
          <a:xfrm>
            <a:off x="9919708" y="3472371"/>
            <a:ext cx="5021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=</a:t>
            </a:r>
            <a:endParaRPr lang="en-US" sz="20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59C0D8-F6C8-4001-8CE9-BF41A2E1C67C}"/>
              </a:ext>
            </a:extLst>
          </p:cNvPr>
          <p:cNvCxnSpPr/>
          <p:nvPr/>
        </p:nvCxnSpPr>
        <p:spPr>
          <a:xfrm flipV="1">
            <a:off x="7707458" y="4181476"/>
            <a:ext cx="879764" cy="83820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171C6B-2BDA-436C-8156-CF774E3FA2EF}"/>
              </a:ext>
            </a:extLst>
          </p:cNvPr>
          <p:cNvCxnSpPr>
            <a:cxnSpLocks/>
          </p:cNvCxnSpPr>
          <p:nvPr/>
        </p:nvCxnSpPr>
        <p:spPr>
          <a:xfrm flipV="1">
            <a:off x="7707458" y="4153767"/>
            <a:ext cx="1655618" cy="886689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CD1EB09-831D-4329-8E55-90367F83575E}"/>
              </a:ext>
            </a:extLst>
          </p:cNvPr>
          <p:cNvSpPr txBox="1"/>
          <p:nvPr/>
        </p:nvSpPr>
        <p:spPr>
          <a:xfrm>
            <a:off x="5536622" y="4746914"/>
            <a:ext cx="2743200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number of animals in treated and control groups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CD98FA-00AE-4D72-B3CB-6EE25CB310B6}"/>
              </a:ext>
            </a:extLst>
          </p:cNvPr>
          <p:cNvSpPr/>
          <p:nvPr/>
        </p:nvSpPr>
        <p:spPr>
          <a:xfrm>
            <a:off x="8083261" y="3213388"/>
            <a:ext cx="3699163" cy="1080654"/>
          </a:xfrm>
          <a:prstGeom prst="rect">
            <a:avLst/>
          </a:prstGeom>
          <a:noFill/>
          <a:ln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568AC2-019E-4DF4-8710-35EE6AAD8989}"/>
              </a:ext>
            </a:extLst>
          </p:cNvPr>
          <p:cNvCxnSpPr>
            <a:cxnSpLocks/>
          </p:cNvCxnSpPr>
          <p:nvPr/>
        </p:nvCxnSpPr>
        <p:spPr>
          <a:xfrm flipH="1" flipV="1">
            <a:off x="9660948" y="3897457"/>
            <a:ext cx="1212272" cy="67194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D50AFD-85DC-4D4F-814D-6C4D88B2F86E}"/>
              </a:ext>
            </a:extLst>
          </p:cNvPr>
          <p:cNvCxnSpPr>
            <a:cxnSpLocks/>
          </p:cNvCxnSpPr>
          <p:nvPr/>
        </p:nvCxnSpPr>
        <p:spPr>
          <a:xfrm flipH="1" flipV="1">
            <a:off x="8822748" y="3918240"/>
            <a:ext cx="2029691" cy="68579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9AFD421-C6AF-4E7D-8903-DABA0A41973B}"/>
              </a:ext>
            </a:extLst>
          </p:cNvPr>
          <p:cNvSpPr txBox="1"/>
          <p:nvPr/>
        </p:nvSpPr>
        <p:spPr>
          <a:xfrm>
            <a:off x="9916391" y="4603172"/>
            <a:ext cx="22582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Variance in treated and control groups</a:t>
            </a:r>
          </a:p>
        </p:txBody>
      </p:sp>
    </p:spTree>
    <p:extLst>
      <p:ext uri="{BB962C8B-B14F-4D97-AF65-F5344CB8AC3E}">
        <p14:creationId xmlns:p14="http://schemas.microsoft.com/office/powerpoint/2010/main" val="1326364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B4062-1993-47B7-AD4B-B5679BDC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44546A"/>
                </a:solidFill>
                <a:ea typeface="+mj-lt"/>
                <a:cs typeface="+mj-lt"/>
              </a:rPr>
              <a:t>Comparing 2 Groups’ Means: t-Test</a:t>
            </a:r>
            <a:endParaRPr lang="en-US">
              <a:solidFill>
                <a:srgbClr val="44546A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83267-A79B-46D7-86D8-C45A0430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D6D50-76F1-4CE3-A427-20D03D474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F21FD5-8DDE-43A0-ABC0-F8D92A9291EA}"/>
              </a:ext>
            </a:extLst>
          </p:cNvPr>
          <p:cNvSpPr txBox="1"/>
          <p:nvPr/>
        </p:nvSpPr>
        <p:spPr>
          <a:xfrm>
            <a:off x="7724900" y="1639642"/>
            <a:ext cx="4280487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- Compute the 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t-value.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- To test the significance, you need to set a significant level alpha (usually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alpha = 0.05</a:t>
            </a:r>
            <a:r>
              <a:rPr lang="en-US">
                <a:ea typeface="+mn-lt"/>
                <a:cs typeface="+mn-lt"/>
              </a:rPr>
              <a:t>). This means that 5% of time you would find a statistically significant difference between the means even if there was none (i.e., by “chance”). </a:t>
            </a:r>
          </a:p>
          <a:p>
            <a:pPr algn="just"/>
            <a:r>
              <a:rPr lang="en-US">
                <a:ea typeface="+mn-lt"/>
                <a:cs typeface="+mn-lt"/>
              </a:rPr>
              <a:t>- You also need to determine the degrees of freedom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(df)</a:t>
            </a:r>
            <a:r>
              <a:rPr lang="en-US">
                <a:ea typeface="+mn-lt"/>
                <a:cs typeface="+mn-lt"/>
              </a:rPr>
              <a:t> for the test = the sum of the mice in both groups minus 2. </a:t>
            </a:r>
          </a:p>
          <a:p>
            <a:pPr algn="just"/>
            <a:r>
              <a:rPr lang="en-US">
                <a:ea typeface="+mn-lt"/>
                <a:cs typeface="+mn-lt"/>
              </a:rPr>
              <a:t>- Given the alpha level, the df, and the t-value, you can determine whether the t-value is large enough to be significant. </a:t>
            </a:r>
          </a:p>
          <a:p>
            <a:endParaRPr lang="en-US">
              <a:ea typeface="+mn-lt"/>
              <a:cs typeface="+mn-lt"/>
            </a:endParaRPr>
          </a:p>
          <a:p>
            <a:pPr algn="just"/>
            <a:r>
              <a:rPr lang="en-US">
                <a:ea typeface="+mn-lt"/>
                <a:cs typeface="+mn-lt"/>
              </a:rPr>
              <a:t>If it is, you can conclude that the difference between the means for the two groups is different. </a:t>
            </a:r>
            <a:endParaRPr lang="en-US">
              <a:cs typeface="Calibri"/>
            </a:endParaRPr>
          </a:p>
        </p:txBody>
      </p:sp>
      <p:pic>
        <p:nvPicPr>
          <p:cNvPr id="6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A3243B3-6B00-4602-9ACD-65187C4C88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28" t="159" r="648"/>
          <a:stretch/>
        </p:blipFill>
        <p:spPr>
          <a:xfrm>
            <a:off x="1155612" y="1642873"/>
            <a:ext cx="6482571" cy="434301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B4C64C-7338-4465-B28D-F4CFF3813ED5}"/>
              </a:ext>
            </a:extLst>
          </p:cNvPr>
          <p:cNvCxnSpPr/>
          <p:nvPr/>
        </p:nvCxnSpPr>
        <p:spPr>
          <a:xfrm flipV="1">
            <a:off x="5070762" y="5458691"/>
            <a:ext cx="928255" cy="872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7048A4-9282-4D00-9364-B56F80853950}"/>
              </a:ext>
            </a:extLst>
          </p:cNvPr>
          <p:cNvSpPr txBox="1"/>
          <p:nvPr/>
        </p:nvSpPr>
        <p:spPr>
          <a:xfrm>
            <a:off x="4243821" y="6176529"/>
            <a:ext cx="16071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t-value</a:t>
            </a:r>
          </a:p>
        </p:txBody>
      </p:sp>
    </p:spTree>
    <p:extLst>
      <p:ext uri="{BB962C8B-B14F-4D97-AF65-F5344CB8AC3E}">
        <p14:creationId xmlns:p14="http://schemas.microsoft.com/office/powerpoint/2010/main" val="246888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5057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Comparing More Than 2 Groups’ Means with ANOVA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EE1842-A865-421B-9C73-293608B4E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626" y="28373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34A5C8E-D0E7-47A1-A3C4-3647BD7DC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026" y="29897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9815A44-29A3-4693-AA4F-941DE87F2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426" y="31421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D06B1B3-B173-4429-B2A7-E7E88FEB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26" y="32945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148B985-F891-4281-9861-E2C99F26D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226" y="34469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09CB8D66-4444-476B-B1E5-185E418B0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677" y="28076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3FA5C6CA-69F0-4477-8842-5B925B5D2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626" y="3599321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03B306DF-C8D5-4C31-8A60-7F4337704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077" y="29600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BE368633-084B-4049-B0AF-1150495A5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477" y="31124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C38944DA-75CD-489A-BF47-0E51E0DAB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77" y="32648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842AA4A0-DD48-4B00-832A-B272DF3B8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277" y="34172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C2E0632D-E0CD-43A9-B5A2-BF71EA743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677" y="356963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4EC80039-9A03-4948-8A6C-15603AA90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803" y="275815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A597C763-674A-40E9-8479-8112F4F7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203" y="291055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DBD0908E-93C0-4697-8651-9ABD0C2BD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603" y="306295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4BB4E46E-C9E5-4A68-8D16-5E7E85CBE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003" y="321535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79F82348-E113-4921-9A7A-1EEC1BE46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403" y="336775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A5FDD222-5478-472F-8D4C-3754033FC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803" y="3520153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Graphic 42" descr="Heart with pulse outline">
            <a:extLst>
              <a:ext uri="{FF2B5EF4-FFF2-40B4-BE49-F238E27FC236}">
                <a16:creationId xmlns:a16="http://schemas.microsoft.com/office/drawing/2014/main" id="{85D12CEC-2FB2-4FAF-AE08-184148E86A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4581" y="1770201"/>
            <a:ext cx="914400" cy="914400"/>
          </a:xfrm>
          <a:prstGeom prst="rect">
            <a:avLst/>
          </a:prstGeom>
        </p:spPr>
      </p:pic>
      <p:pic>
        <p:nvPicPr>
          <p:cNvPr id="45" name="Graphic 44" descr="Lungs with virus outline">
            <a:extLst>
              <a:ext uri="{FF2B5EF4-FFF2-40B4-BE49-F238E27FC236}">
                <a16:creationId xmlns:a16="http://schemas.microsoft.com/office/drawing/2014/main" id="{FFC6C17E-BC91-477C-A7EC-01DDDE939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61371" y="1765251"/>
            <a:ext cx="914400" cy="914400"/>
          </a:xfrm>
          <a:prstGeom prst="rect">
            <a:avLst/>
          </a:prstGeom>
        </p:spPr>
      </p:pic>
      <p:pic>
        <p:nvPicPr>
          <p:cNvPr id="47" name="Graphic 46" descr="Medicine outline">
            <a:extLst>
              <a:ext uri="{FF2B5EF4-FFF2-40B4-BE49-F238E27FC236}">
                <a16:creationId xmlns:a16="http://schemas.microsoft.com/office/drawing/2014/main" id="{4830FBCA-663C-488D-90E5-33DBA257F8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18441" y="1727968"/>
            <a:ext cx="914400" cy="914400"/>
          </a:xfrm>
          <a:prstGeom prst="rect">
            <a:avLst/>
          </a:prstGeom>
        </p:spPr>
      </p:pic>
      <p:pic>
        <p:nvPicPr>
          <p:cNvPr id="49" name="Graphic 48" descr="Lungs with virus outline">
            <a:extLst>
              <a:ext uri="{FF2B5EF4-FFF2-40B4-BE49-F238E27FC236}">
                <a16:creationId xmlns:a16="http://schemas.microsoft.com/office/drawing/2014/main" id="{637D7A87-25A1-457C-9676-F89A59BCB6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241" y="1725668"/>
            <a:ext cx="914400" cy="914400"/>
          </a:xfrm>
          <a:prstGeom prst="rect">
            <a:avLst/>
          </a:prstGeom>
        </p:spPr>
      </p:pic>
      <p:pic>
        <p:nvPicPr>
          <p:cNvPr id="51" name="Graphic 50" descr="Add outline">
            <a:extLst>
              <a:ext uri="{FF2B5EF4-FFF2-40B4-BE49-F238E27FC236}">
                <a16:creationId xmlns:a16="http://schemas.microsoft.com/office/drawing/2014/main" id="{1BDC0551-B1C4-4BC6-94CC-016F9734BA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78376" y="1956568"/>
            <a:ext cx="457200" cy="4572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575853C-BECE-42DB-823D-32148F1333A3}"/>
              </a:ext>
            </a:extLst>
          </p:cNvPr>
          <p:cNvSpPr txBox="1"/>
          <p:nvPr/>
        </p:nvSpPr>
        <p:spPr>
          <a:xfrm>
            <a:off x="1573651" y="2272356"/>
            <a:ext cx="177324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Group A: healthy</a:t>
            </a:r>
            <a:endParaRPr lang="en-US">
              <a:cs typeface="Calibri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97377D-6F85-4E1B-AF17-E531DBA33B86}"/>
              </a:ext>
            </a:extLst>
          </p:cNvPr>
          <p:cNvSpPr txBox="1"/>
          <p:nvPr/>
        </p:nvSpPr>
        <p:spPr>
          <a:xfrm>
            <a:off x="5069037" y="2272356"/>
            <a:ext cx="141045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Group B: sick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388D44-3B1D-42D6-AB31-CFF974C34A60}"/>
              </a:ext>
            </a:extLst>
          </p:cNvPr>
          <p:cNvSpPr txBox="1"/>
          <p:nvPr/>
        </p:nvSpPr>
        <p:spPr>
          <a:xfrm>
            <a:off x="9291197" y="2223659"/>
            <a:ext cx="215142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Group C: treated sick</a:t>
            </a:r>
          </a:p>
        </p:txBody>
      </p:sp>
      <p:pic>
        <p:nvPicPr>
          <p:cNvPr id="58" name="Picture 58" descr="Diagram&#10;&#10;Description automatically generated">
            <a:extLst>
              <a:ext uri="{FF2B5EF4-FFF2-40B4-BE49-F238E27FC236}">
                <a16:creationId xmlns:a16="http://schemas.microsoft.com/office/drawing/2014/main" id="{0EBB3D7C-DF2B-45B6-9CAA-95C1ACACFC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06437" y="4229803"/>
            <a:ext cx="5721925" cy="219454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5D6DDD7-6B20-49E7-8909-CF7EBD6F6EA7}"/>
              </a:ext>
            </a:extLst>
          </p:cNvPr>
          <p:cNvSpPr txBox="1"/>
          <p:nvPr/>
        </p:nvSpPr>
        <p:spPr>
          <a:xfrm>
            <a:off x="3893128" y="6213764"/>
            <a:ext cx="4752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>
                <a:solidFill>
                  <a:srgbClr val="767673"/>
                </a:solidFill>
                <a:latin typeface="droid sans"/>
              </a:rPr>
              <a:t>Null: All group means are equal.</a:t>
            </a:r>
          </a:p>
          <a:p>
            <a:pPr>
              <a:buChar char="•"/>
            </a:pPr>
            <a:r>
              <a:rPr lang="en-US">
                <a:solidFill>
                  <a:srgbClr val="767673"/>
                </a:solidFill>
                <a:latin typeface="droid sans"/>
              </a:rPr>
              <a:t>Alternative: Not all group means are equal.</a:t>
            </a:r>
          </a:p>
        </p:txBody>
      </p:sp>
    </p:spTree>
    <p:extLst>
      <p:ext uri="{BB962C8B-B14F-4D97-AF65-F5344CB8AC3E}">
        <p14:creationId xmlns:p14="http://schemas.microsoft.com/office/powerpoint/2010/main" val="3088300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5057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Comparing More Than 2 Groups’ Means with ANOVA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6" name="Picture 8" descr="Table&#10;&#10;Description automatically generated">
            <a:extLst>
              <a:ext uri="{FF2B5EF4-FFF2-40B4-BE49-F238E27FC236}">
                <a16:creationId xmlns:a16="http://schemas.microsoft.com/office/drawing/2014/main" id="{4F97A8AE-6465-4452-B996-DBBF0BC15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02" y="1519933"/>
            <a:ext cx="6032241" cy="1858706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4E29DE25-C413-48DF-B275-10278B8B34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605" r="124" b="332"/>
          <a:stretch/>
        </p:blipFill>
        <p:spPr>
          <a:xfrm>
            <a:off x="2904931" y="3270858"/>
            <a:ext cx="6257737" cy="1895191"/>
          </a:xfrm>
          <a:prstGeom prst="rect">
            <a:avLst/>
          </a:prstGeom>
        </p:spPr>
      </p:pic>
      <p:pic>
        <p:nvPicPr>
          <p:cNvPr id="10" name="Picture 11" descr="Diagram&#10;&#10;Description automatically generated">
            <a:extLst>
              <a:ext uri="{FF2B5EF4-FFF2-40B4-BE49-F238E27FC236}">
                <a16:creationId xmlns:a16="http://schemas.microsoft.com/office/drawing/2014/main" id="{C0408E02-3D12-448B-B37C-AC6CDA52B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3686" y="5080591"/>
            <a:ext cx="4267199" cy="140100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1D509E-1A38-44A3-9C76-BE16D0382360}"/>
              </a:ext>
            </a:extLst>
          </p:cNvPr>
          <p:cNvCxnSpPr/>
          <p:nvPr/>
        </p:nvCxnSpPr>
        <p:spPr>
          <a:xfrm>
            <a:off x="875328" y="3239083"/>
            <a:ext cx="1691950" cy="8366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DE414BB-2741-429A-A05C-48A9989F6E05}"/>
              </a:ext>
            </a:extLst>
          </p:cNvPr>
          <p:cNvCxnSpPr>
            <a:cxnSpLocks/>
          </p:cNvCxnSpPr>
          <p:nvPr/>
        </p:nvCxnSpPr>
        <p:spPr>
          <a:xfrm>
            <a:off x="4257674" y="5035227"/>
            <a:ext cx="1831909" cy="603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447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5057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Comparing More Than 2 Groups’ Means with ANOVA and post hoc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0EA03B-77E8-47BE-80B2-79BDAEDCAC5C}"/>
              </a:ext>
            </a:extLst>
          </p:cNvPr>
          <p:cNvSpPr txBox="1"/>
          <p:nvPr/>
        </p:nvSpPr>
        <p:spPr>
          <a:xfrm>
            <a:off x="339438" y="2244437"/>
            <a:ext cx="11236033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>
                <a:latin typeface="Calibri Light"/>
                <a:cs typeface="Calibri Light"/>
              </a:rPr>
              <a:t>The ANOVA test tells you whether you have an overall difference between your groups, but it does not tell you which specific groups differed – post hoc tests do. </a:t>
            </a:r>
          </a:p>
          <a:p>
            <a:pPr algn="just"/>
            <a:endParaRPr lang="en-US" sz="2400">
              <a:latin typeface="Calibri Light"/>
              <a:cs typeface="Calibri Light"/>
            </a:endParaRPr>
          </a:p>
          <a:p>
            <a:pPr algn="just"/>
            <a:r>
              <a:rPr lang="en-US" sz="2400">
                <a:latin typeface="Calibri Light"/>
                <a:cs typeface="Calibri Light"/>
              </a:rPr>
              <a:t>Because post hoc tests are run to confirm where the differences occurred between groups, they should only be run when you have a shown an overall statistically significant difference in group means.</a:t>
            </a:r>
            <a:endParaRPr lang="en-US"/>
          </a:p>
          <a:p>
            <a:pPr algn="just"/>
            <a:endParaRPr lang="en-US" sz="2400">
              <a:latin typeface="Calibri Light"/>
              <a:cs typeface="Calibri Light"/>
            </a:endParaRPr>
          </a:p>
          <a:p>
            <a:pPr algn="just"/>
            <a:r>
              <a:rPr lang="en-US" sz="2400">
                <a:latin typeface="Calibri Light"/>
                <a:cs typeface="Calibri Light"/>
              </a:rPr>
              <a:t>Post-hoc tests:</a:t>
            </a:r>
          </a:p>
          <a:p>
            <a:pPr algn="just"/>
            <a:r>
              <a:rPr lang="en-US" sz="2400">
                <a:latin typeface="Calibri Light"/>
                <a:ea typeface="+mn-lt"/>
                <a:cs typeface="+mn-lt"/>
              </a:rPr>
              <a:t>- </a:t>
            </a:r>
            <a:r>
              <a:rPr lang="en-US" sz="2400" b="1">
                <a:latin typeface="Calibri Light"/>
                <a:ea typeface="+mn-lt"/>
                <a:cs typeface="+mn-lt"/>
              </a:rPr>
              <a:t>Tukey's honestly significant difference (HSD) </a:t>
            </a:r>
            <a:r>
              <a:rPr lang="en-US" sz="2400">
                <a:latin typeface="Calibri Light"/>
                <a:ea typeface="+mn-lt"/>
                <a:cs typeface="+mn-lt"/>
              </a:rPr>
              <a:t>post hoc test - f</a:t>
            </a:r>
            <a:r>
              <a:rPr lang="en-US" sz="2400">
                <a:latin typeface="Calibri Light"/>
                <a:cs typeface="Calibri Light"/>
              </a:rPr>
              <a:t>or all pair-wise comparison - </a:t>
            </a:r>
          </a:p>
          <a:p>
            <a:pPr algn="just"/>
            <a:r>
              <a:rPr lang="en-US" sz="2400">
                <a:latin typeface="Calibri Light"/>
                <a:cs typeface="Calibri Light"/>
              </a:rPr>
              <a:t>- </a:t>
            </a:r>
            <a:r>
              <a:rPr lang="en-US" sz="2400" b="1">
                <a:latin typeface="Calibri Light"/>
                <a:cs typeface="Calibri Light"/>
              </a:rPr>
              <a:t>Dunnett`s test </a:t>
            </a:r>
            <a:r>
              <a:rPr lang="en-US" sz="2400">
                <a:latin typeface="Calibri Light"/>
                <a:cs typeface="Calibri Light"/>
              </a:rPr>
              <a:t>– for all treatment to control comparisons</a:t>
            </a:r>
          </a:p>
        </p:txBody>
      </p:sp>
    </p:spTree>
    <p:extLst>
      <p:ext uri="{BB962C8B-B14F-4D97-AF65-F5344CB8AC3E}">
        <p14:creationId xmlns:p14="http://schemas.microsoft.com/office/powerpoint/2010/main" val="91292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50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Group Assignment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B1F9131-9891-4CD8-BE1C-2A655D0B7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810601"/>
              </p:ext>
            </p:extLst>
          </p:nvPr>
        </p:nvGraphicFramePr>
        <p:xfrm>
          <a:off x="1413831" y="2732629"/>
          <a:ext cx="9364337" cy="17449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07436">
                  <a:extLst>
                    <a:ext uri="{9D8B030D-6E8A-4147-A177-3AD203B41FA5}">
                      <a16:colId xmlns:a16="http://schemas.microsoft.com/office/drawing/2014/main" val="3117341605"/>
                    </a:ext>
                  </a:extLst>
                </a:gridCol>
                <a:gridCol w="1777804">
                  <a:extLst>
                    <a:ext uri="{9D8B030D-6E8A-4147-A177-3AD203B41FA5}">
                      <a16:colId xmlns:a16="http://schemas.microsoft.com/office/drawing/2014/main" val="1033958146"/>
                    </a:ext>
                  </a:extLst>
                </a:gridCol>
                <a:gridCol w="1827187">
                  <a:extLst>
                    <a:ext uri="{9D8B030D-6E8A-4147-A177-3AD203B41FA5}">
                      <a16:colId xmlns:a16="http://schemas.microsoft.com/office/drawing/2014/main" val="627394130"/>
                    </a:ext>
                  </a:extLst>
                </a:gridCol>
                <a:gridCol w="1901262">
                  <a:extLst>
                    <a:ext uri="{9D8B030D-6E8A-4147-A177-3AD203B41FA5}">
                      <a16:colId xmlns:a16="http://schemas.microsoft.com/office/drawing/2014/main" val="536240974"/>
                    </a:ext>
                  </a:extLst>
                </a:gridCol>
                <a:gridCol w="1950648">
                  <a:extLst>
                    <a:ext uri="{9D8B030D-6E8A-4147-A177-3AD203B41FA5}">
                      <a16:colId xmlns:a16="http://schemas.microsoft.com/office/drawing/2014/main" val="66322669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>
                          <a:effectLst/>
                        </a:rPr>
                        <a:t>Group 1</a:t>
                      </a:r>
                      <a:endParaRPr lang="en-US" sz="2800" b="1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>
                          <a:effectLst/>
                        </a:rPr>
                        <a:t>Group 2</a:t>
                      </a:r>
                      <a:endParaRPr lang="en-US" sz="2800" b="1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>
                          <a:effectLst/>
                        </a:rPr>
                        <a:t>Group 3</a:t>
                      </a:r>
                      <a:endParaRPr lang="en-US" sz="2800" b="1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>
                          <a:effectLst/>
                        </a:rPr>
                        <a:t>Group 4</a:t>
                      </a:r>
                      <a:endParaRPr lang="en-US" sz="2800" b="1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Group 5</a:t>
                      </a:r>
                      <a:endParaRPr lang="en-US" sz="2800" b="1" i="0" u="none" strike="noStrike" dirty="0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83479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Gisane (R)</a:t>
                      </a:r>
                      <a:endParaRPr lang="en-US" sz="2800" b="0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Arabo (R)</a:t>
                      </a:r>
                      <a:endParaRPr lang="en-US" sz="2800" b="0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Susie (R)</a:t>
                      </a:r>
                      <a:endParaRPr lang="en-US" sz="2800" b="0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Tamara (R)</a:t>
                      </a:r>
                      <a:endParaRPr lang="en-US" sz="2800" b="0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Mher (R)</a:t>
                      </a:r>
                      <a:endParaRPr lang="en-US" sz="2800" b="0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1939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Arvin</a:t>
                      </a:r>
                      <a:endParaRPr lang="en-US" sz="2800" b="0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Nerses</a:t>
                      </a:r>
                      <a:endParaRPr lang="en-US" sz="2800" b="0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Ashkhen</a:t>
                      </a:r>
                      <a:endParaRPr lang="en-US" sz="2800" b="0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Vardan</a:t>
                      </a:r>
                      <a:endParaRPr lang="en-US" sz="2800" b="0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Vika</a:t>
                      </a:r>
                      <a:endParaRPr lang="en-US" sz="2800" b="0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17683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 err="1">
                          <a:effectLst/>
                        </a:rPr>
                        <a:t>Satenik</a:t>
                      </a:r>
                      <a:endParaRPr lang="en-US" sz="2800" b="0" i="0" u="none" strike="noStrike" dirty="0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Liana</a:t>
                      </a:r>
                      <a:endParaRPr lang="en-US" sz="2800" b="0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Anush (R)</a:t>
                      </a:r>
                      <a:endParaRPr lang="en-US" sz="2800" b="0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Hripsime</a:t>
                      </a:r>
                      <a:endParaRPr lang="en-US" sz="2800" b="0" i="0" u="none" strike="noStrike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 err="1">
                          <a:effectLst/>
                        </a:rPr>
                        <a:t>Nelli</a:t>
                      </a:r>
                      <a:endParaRPr lang="en-US" sz="2800" b="0" i="0" u="none" strike="noStrike" dirty="0">
                        <a:solidFill>
                          <a:srgbClr val="222222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3399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580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4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Royal Guinea Pig Problem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B22575-1EFB-46BA-961A-D85B4C881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08" y="1206216"/>
            <a:ext cx="5154633" cy="33584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F8A081-24E4-42C3-9D07-A20006B3A7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5191" r="-5679" b="15871"/>
          <a:stretch/>
        </p:blipFill>
        <p:spPr>
          <a:xfrm>
            <a:off x="1674441" y="4542843"/>
            <a:ext cx="2558309" cy="16688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5B69B0-0FDE-40F0-8004-B16318673955}"/>
              </a:ext>
            </a:extLst>
          </p:cNvPr>
          <p:cNvSpPr txBox="1"/>
          <p:nvPr/>
        </p:nvSpPr>
        <p:spPr>
          <a:xfrm>
            <a:off x="6333468" y="1829393"/>
            <a:ext cx="434126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Freestyle Script" panose="030804020302050B0404" pitchFamily="66" charset="0"/>
              </a:rPr>
              <a:t>Once upon a time there were King and Queen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latin typeface="Freestyle Script" panose="030804020302050B04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Freestyle Script" panose="030804020302050B0404" pitchFamily="66" charset="0"/>
              </a:rPr>
              <a:t>They had a favorite pet – Peppa the Guinea Pig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latin typeface="Freestyle Script" panose="030804020302050B04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Freestyle Script" panose="030804020302050B0404" pitchFamily="66" charset="0"/>
              </a:rPr>
              <a:t>And life was great – until one day…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8B0216-2F9A-4AE6-88D1-2A2A33B74D49}"/>
              </a:ext>
            </a:extLst>
          </p:cNvPr>
          <p:cNvSpPr txBox="1"/>
          <p:nvPr/>
        </p:nvSpPr>
        <p:spPr>
          <a:xfrm>
            <a:off x="2050473" y="6400412"/>
            <a:ext cx="65601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Source: https://www.123rf.com/photo_42732599_a-cartoon-queen-with-a-confused-expression-.html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34692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4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Royal Guinea Pig Problem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B22575-1EFB-46BA-961A-D85B4C881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08" y="1206216"/>
            <a:ext cx="5154633" cy="33584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F8A081-24E4-42C3-9D07-A20006B3A7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5191" r="-5679" b="15871"/>
          <a:stretch/>
        </p:blipFill>
        <p:spPr>
          <a:xfrm>
            <a:off x="1674441" y="4542843"/>
            <a:ext cx="2558309" cy="16688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5B69B0-0FDE-40F0-8004-B16318673955}"/>
              </a:ext>
            </a:extLst>
          </p:cNvPr>
          <p:cNvSpPr txBox="1"/>
          <p:nvPr/>
        </p:nvSpPr>
        <p:spPr>
          <a:xfrm>
            <a:off x="6333468" y="1829393"/>
            <a:ext cx="434126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Freestyle Script" panose="030804020302050B0404" pitchFamily="66" charset="0"/>
              </a:rPr>
              <a:t>Once upon a time there were King and Queen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latin typeface="Freestyle Script" panose="030804020302050B04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Freestyle Script" panose="030804020302050B0404" pitchFamily="66" charset="0"/>
              </a:rPr>
              <a:t>They had a favorite pet – Peppa the Guinea Pig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latin typeface="Freestyle Script" panose="030804020302050B04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Freestyle Script" panose="030804020302050B0404" pitchFamily="66" charset="0"/>
              </a:rPr>
              <a:t>And life was great – until one day… Peppa became very ill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174002-0675-40D9-A2F5-572CB49DA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108" y="1482077"/>
            <a:ext cx="2882416" cy="3019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65D325-3C7F-4D22-8E7D-6EC3BC8FC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8524" y="1238223"/>
            <a:ext cx="2382137" cy="3283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7D20B6-993C-4BD7-ABE6-C5944ACCAC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4441" y="4554194"/>
            <a:ext cx="24288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0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4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Royal Guinea Pig Problem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F8A081-24E4-42C3-9D07-A20006B3A7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5191" r="-5679" b="15871"/>
          <a:stretch/>
        </p:blipFill>
        <p:spPr>
          <a:xfrm>
            <a:off x="1674441" y="4542843"/>
            <a:ext cx="2558309" cy="1668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7D20B6-993C-4BD7-ABE6-C5944ACCA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441" y="4554194"/>
            <a:ext cx="2428875" cy="1619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0CF755-4F1A-49CD-A10A-66A1B3AC428A}"/>
              </a:ext>
            </a:extLst>
          </p:cNvPr>
          <p:cNvSpPr txBox="1"/>
          <p:nvPr/>
        </p:nvSpPr>
        <p:spPr>
          <a:xfrm>
            <a:off x="591487" y="1219621"/>
            <a:ext cx="434126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The Guinea pig lost appetite and began losing weight . It even stopped  eating its favorite treat - carrot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You are commissioned to find a cure for Peppa – and get half of the Kingdom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Or else…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FB93-36C3-4056-86D7-51326D2FC9E3}"/>
              </a:ext>
            </a:extLst>
          </p:cNvPr>
          <p:cNvSpPr txBox="1"/>
          <p:nvPr/>
        </p:nvSpPr>
        <p:spPr>
          <a:xfrm>
            <a:off x="6940371" y="1029993"/>
            <a:ext cx="49630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Available resources: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Castle basement full of mice and rats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2 types of diet: regular grass or carrot-rich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3 natural compounds to use as treatments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590575-EB60-4A70-8AA6-B675A9AE7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1405" y="1289909"/>
            <a:ext cx="2522935" cy="15200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F4F729-73FA-428C-B4E1-6B39550DDE01}"/>
              </a:ext>
            </a:extLst>
          </p:cNvPr>
          <p:cNvSpPr txBox="1"/>
          <p:nvPr/>
        </p:nvSpPr>
        <p:spPr>
          <a:xfrm>
            <a:off x="4518063" y="3470559"/>
            <a:ext cx="6578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Peppa’s Information</a:t>
            </a:r>
          </a:p>
          <a:p>
            <a:r>
              <a:rPr lang="en-US" sz="2000" dirty="0"/>
              <a:t>Age: 5 years 2 months; Sex: Female, Skin Color: Pink; </a:t>
            </a:r>
          </a:p>
          <a:p>
            <a:r>
              <a:rPr lang="en-US" sz="2000" dirty="0"/>
              <a:t>Favorite snack: carrots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31BEB88F-3FBF-48B2-8892-9A86C1D45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114150"/>
              </p:ext>
            </p:extLst>
          </p:nvPr>
        </p:nvGraphicFramePr>
        <p:xfrm>
          <a:off x="4472413" y="4665841"/>
          <a:ext cx="697367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559">
                  <a:extLst>
                    <a:ext uri="{9D8B030D-6E8A-4147-A177-3AD203B41FA5}">
                      <a16:colId xmlns:a16="http://schemas.microsoft.com/office/drawing/2014/main" val="1469789963"/>
                    </a:ext>
                  </a:extLst>
                </a:gridCol>
                <a:gridCol w="2324559">
                  <a:extLst>
                    <a:ext uri="{9D8B030D-6E8A-4147-A177-3AD203B41FA5}">
                      <a16:colId xmlns:a16="http://schemas.microsoft.com/office/drawing/2014/main" val="4138293336"/>
                    </a:ext>
                  </a:extLst>
                </a:gridCol>
                <a:gridCol w="2324559">
                  <a:extLst>
                    <a:ext uri="{9D8B030D-6E8A-4147-A177-3AD203B41FA5}">
                      <a16:colId xmlns:a16="http://schemas.microsoft.com/office/drawing/2014/main" val="753436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18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Grass and Carrots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40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423g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424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Food Intake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128g/day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105g/day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551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007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4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Now, Lets Design the Experiment!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F8A081-24E4-42C3-9D07-A20006B3A7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5191" r="-5679" b="15871"/>
          <a:stretch/>
        </p:blipFill>
        <p:spPr>
          <a:xfrm>
            <a:off x="1674441" y="4542843"/>
            <a:ext cx="2558309" cy="1668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7D20B6-993C-4BD7-ABE6-C5944ACCA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441" y="4554194"/>
            <a:ext cx="2428875" cy="1619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0CF755-4F1A-49CD-A10A-66A1B3AC428A}"/>
              </a:ext>
            </a:extLst>
          </p:cNvPr>
          <p:cNvSpPr txBox="1"/>
          <p:nvPr/>
        </p:nvSpPr>
        <p:spPr>
          <a:xfrm>
            <a:off x="591487" y="1219621"/>
            <a:ext cx="4922622" cy="255454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Research Question(s):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Diagnose Peppa first! You noticed inflammation in the guts.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Does the treatment make a difference?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Is diet affecting weight?</a:t>
            </a:r>
          </a:p>
          <a:p>
            <a:endParaRPr lang="en-US" sz="1600" dirty="0"/>
          </a:p>
          <a:p>
            <a:r>
              <a:rPr lang="en-US" sz="1600" dirty="0"/>
              <a:t>Endpoints: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Body weight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Food intake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Activity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FB93-36C3-4056-86D7-51326D2FC9E3}"/>
              </a:ext>
            </a:extLst>
          </p:cNvPr>
          <p:cNvSpPr txBox="1"/>
          <p:nvPr/>
        </p:nvSpPr>
        <p:spPr>
          <a:xfrm>
            <a:off x="5920510" y="1219621"/>
            <a:ext cx="5347586" cy="526297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Define success: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Significant difference between sick and treated mice body weight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No significant body weight change from the baseline weight</a:t>
            </a:r>
          </a:p>
          <a:p>
            <a:endParaRPr lang="en-US" sz="1600" dirty="0"/>
          </a:p>
          <a:p>
            <a:r>
              <a:rPr lang="en-US" sz="1600" dirty="0"/>
              <a:t>Study design: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5 Treatment groups: Naïve, negative control (harsh chemical to make mice sick), 3 treatments (all sick animals). We will not consider combinations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Diet: grass only vs crass + carrots</a:t>
            </a:r>
          </a:p>
          <a:p>
            <a:endParaRPr lang="en-US" sz="1600" dirty="0"/>
          </a:p>
          <a:p>
            <a:r>
              <a:rPr lang="en-US" sz="1600" dirty="0"/>
              <a:t>Data analysis and visualization: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t-Test: Naïve vs. Negative control to see if the inflammation made the animals sick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ANOVA + pairwise comparison: what treatment9s) work?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Dot plots, histograms, boxplots</a:t>
            </a:r>
          </a:p>
          <a:p>
            <a:endParaRPr lang="en-US" sz="1600" dirty="0"/>
          </a:p>
          <a:p>
            <a:r>
              <a:rPr lang="en-US" sz="1600" dirty="0"/>
              <a:t>Reporting :</a:t>
            </a:r>
          </a:p>
          <a:p>
            <a:r>
              <a:rPr lang="en-US" sz="1600" dirty="0"/>
              <a:t>Explain your results clearly to a non-scientists (aka King and Queen)</a:t>
            </a:r>
          </a:p>
        </p:txBody>
      </p:sp>
    </p:spTree>
    <p:extLst>
      <p:ext uri="{BB962C8B-B14F-4D97-AF65-F5344CB8AC3E}">
        <p14:creationId xmlns:p14="http://schemas.microsoft.com/office/powerpoint/2010/main" val="601940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Research Questions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4E82D0-22DF-45EC-8973-D57B16E8A739}"/>
              </a:ext>
            </a:extLst>
          </p:cNvPr>
          <p:cNvSpPr txBox="1"/>
          <p:nvPr/>
        </p:nvSpPr>
        <p:spPr>
          <a:xfrm>
            <a:off x="653143" y="2934040"/>
            <a:ext cx="65640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Depending on a therapeutic area, these can be: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Can the drug reduce or eliminate cancer (oncology)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Can the drug reduce inflammation (immunology)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Can the drug help reduce weight, correct blood pressure, help damaged heart, regulate insulin (cardio-vascular and metabolism)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Can the drug eliminate harmful bacteria and viruses and prevent new infections (infectious diseases and vaccines)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5CFDC6-4B84-4FE8-9D5B-25924C77C1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864"/>
          <a:stretch/>
        </p:blipFill>
        <p:spPr>
          <a:xfrm>
            <a:off x="7764235" y="2118179"/>
            <a:ext cx="3420771" cy="3357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7EF830-C170-489F-984A-43A0200C3563}"/>
              </a:ext>
            </a:extLst>
          </p:cNvPr>
          <p:cNvSpPr txBox="1"/>
          <p:nvPr/>
        </p:nvSpPr>
        <p:spPr>
          <a:xfrm>
            <a:off x="653142" y="1518014"/>
            <a:ext cx="102088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Ultimately, we are developing a drug that can cure or manage a disease</a:t>
            </a:r>
          </a:p>
          <a:p>
            <a:endParaRPr lang="en-US" sz="2400" dirty="0"/>
          </a:p>
          <a:p>
            <a:r>
              <a:rPr lang="en-US" sz="2400" dirty="0"/>
              <a:t>Is my drug better than the standard treatment or placebo?</a:t>
            </a:r>
          </a:p>
        </p:txBody>
      </p:sp>
    </p:spTree>
    <p:extLst>
      <p:ext uri="{BB962C8B-B14F-4D97-AF65-F5344CB8AC3E}">
        <p14:creationId xmlns:p14="http://schemas.microsoft.com/office/powerpoint/2010/main" val="1178713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4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Homework (Due Next Tuesday)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B22575-1EFB-46BA-961A-D85B4C881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08" y="1206216"/>
            <a:ext cx="5154633" cy="33584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F8A081-24E4-42C3-9D07-A20006B3A7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5191" r="-5679" b="15871"/>
          <a:stretch/>
        </p:blipFill>
        <p:spPr>
          <a:xfrm>
            <a:off x="1674441" y="4542843"/>
            <a:ext cx="2558309" cy="16688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6830AB-E4A0-48FA-9361-DC0919C62F08}"/>
              </a:ext>
            </a:extLst>
          </p:cNvPr>
          <p:cNvSpPr txBox="1"/>
          <p:nvPr/>
        </p:nvSpPr>
        <p:spPr>
          <a:xfrm>
            <a:off x="5897353" y="1405851"/>
            <a:ext cx="563271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Clone our GitHub </a:t>
            </a:r>
            <a:r>
              <a:rPr lang="en-US" sz="2000" dirty="0">
                <a:hlinkClick r:id="rId6"/>
              </a:rPr>
              <a:t>https://github.com/sargdavid/abi_statistics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Find the data file in the “data”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Visualize the data (dot plot, histogram, boxplot)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analysis (t-Test, ANOVA with pair-wise comparisons)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Report the results: what is the best treatment available, and how confident you are that it will work. Hint: take into account the patient’s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Report limitations of your study</a:t>
            </a:r>
          </a:p>
        </p:txBody>
      </p:sp>
    </p:spTree>
    <p:extLst>
      <p:ext uri="{BB962C8B-B14F-4D97-AF65-F5344CB8AC3E}">
        <p14:creationId xmlns:p14="http://schemas.microsoft.com/office/powerpoint/2010/main" val="2959276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64" y="2766218"/>
            <a:ext cx="10515600" cy="20921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Questions</a:t>
            </a:r>
            <a:endParaRPr lang="en-US" sz="3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71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4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9E9C29-BD44-E74E-8987-4774DC317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57" y="1078039"/>
            <a:ext cx="3977698" cy="474846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61F033-374A-7040-A296-B91013362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0585" y="1070489"/>
            <a:ext cx="3700030" cy="476356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02D6D70-E0C9-2542-B2EA-2BB588A899F5}"/>
              </a:ext>
            </a:extLst>
          </p:cNvPr>
          <p:cNvSpPr/>
          <p:nvPr/>
        </p:nvSpPr>
        <p:spPr>
          <a:xfrm>
            <a:off x="6760585" y="5910536"/>
            <a:ext cx="3700030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6"/>
              </a:rPr>
              <a:t>https://www.statlearning.com/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41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687D1F-F8E3-2048-982B-90841EA1955A}"/>
              </a:ext>
            </a:extLst>
          </p:cNvPr>
          <p:cNvSpPr txBox="1"/>
          <p:nvPr/>
        </p:nvSpPr>
        <p:spPr>
          <a:xfrm>
            <a:off x="3202122" y="59885"/>
            <a:ext cx="4038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Topics in Statistics Level 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8AF43-EE99-B44D-964C-6637F9463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2" y="642166"/>
            <a:ext cx="2494627" cy="1519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2807A-B78B-FF4B-B9F5-21FB28B57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32" y="2332981"/>
            <a:ext cx="3863858" cy="1941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CE3D6B-1C78-344A-B957-75A1AD881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68" y="4431902"/>
            <a:ext cx="3407007" cy="1610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BC48F9-609B-9B4C-AC4B-BDC355C75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831" y="531330"/>
            <a:ext cx="3600415" cy="1077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851587-086A-7F4F-9AB3-FF59E55EE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6831" y="1748721"/>
            <a:ext cx="4282148" cy="12360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5AA4DF-6B9A-2149-9C7B-DFBBAC92E7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6831" y="2991437"/>
            <a:ext cx="3823772" cy="16105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BFC443-DA6C-9445-9E7C-170FA1D59E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6831" y="4894342"/>
            <a:ext cx="3256503" cy="154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55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BBD2BC4-64B7-AC4F-B632-C356FF01A7A0}"/>
              </a:ext>
            </a:extLst>
          </p:cNvPr>
          <p:cNvSpPr txBox="1"/>
          <p:nvPr/>
        </p:nvSpPr>
        <p:spPr>
          <a:xfrm>
            <a:off x="4560579" y="80850"/>
            <a:ext cx="273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Topics in Statistics Level II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471D60-9796-1D44-9D85-372C0D6BF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60" y="865450"/>
            <a:ext cx="4583324" cy="18777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9D18FA-A69A-EE4A-AF79-DC8A7DDF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24" y="3083516"/>
            <a:ext cx="4581459" cy="20625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A783FE-B379-8947-B78D-250CCD3BE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039" y="865450"/>
            <a:ext cx="4955561" cy="21598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51D8AA-9C9F-4342-BE74-2E5190CCE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039" y="3083516"/>
            <a:ext cx="4233748" cy="17272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2837B-41D0-E947-839A-BDBC13590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0039" y="4868948"/>
            <a:ext cx="3882945" cy="15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90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47D81CAD-E15D-6847-A831-768DEA1E6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795" y="2042633"/>
            <a:ext cx="4635500" cy="4622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78BC08-C6EB-8240-BF43-159180597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242" y="601488"/>
            <a:ext cx="2832100" cy="114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865BEC-280B-CB41-ACDF-CCBC6DC4237C}"/>
              </a:ext>
            </a:extLst>
          </p:cNvPr>
          <p:cNvSpPr txBox="1"/>
          <p:nvPr/>
        </p:nvSpPr>
        <p:spPr>
          <a:xfrm>
            <a:off x="3866338" y="-7009"/>
            <a:ext cx="4173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Topics in Statistics Level III</a:t>
            </a:r>
          </a:p>
        </p:txBody>
      </p:sp>
    </p:spTree>
    <p:extLst>
      <p:ext uri="{BB962C8B-B14F-4D97-AF65-F5344CB8AC3E}">
        <p14:creationId xmlns:p14="http://schemas.microsoft.com/office/powerpoint/2010/main" val="132175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E270EC-D0D1-2A4D-B933-F93B388087B1}"/>
              </a:ext>
            </a:extLst>
          </p:cNvPr>
          <p:cNvSpPr/>
          <p:nvPr/>
        </p:nvSpPr>
        <p:spPr>
          <a:xfrm>
            <a:off x="941738" y="59635"/>
            <a:ext cx="102422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Probability: Central Limit Theorem and Bayes’ Theorem</a:t>
            </a:r>
            <a:endParaRPr lang="en-US" sz="3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0EF3B-A87D-D44B-B9E9-D6FA344EF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58" y="3655761"/>
            <a:ext cx="6498304" cy="2884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B5AA3E-B3D0-8842-BBF5-ADC70EF21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58" y="852423"/>
            <a:ext cx="6498304" cy="21931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855FAB-873A-A64B-A74D-3D5FA31541C6}"/>
              </a:ext>
            </a:extLst>
          </p:cNvPr>
          <p:cNvSpPr txBox="1"/>
          <p:nvPr/>
        </p:nvSpPr>
        <p:spPr>
          <a:xfrm>
            <a:off x="7255566" y="1348847"/>
            <a:ext cx="46667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 statistic T is some linear combination of RV’s</a:t>
            </a:r>
          </a:p>
          <a:p>
            <a:r>
              <a:rPr lang="en-US" dirty="0"/>
              <a:t>Then for large samples T / SE(T) is approximately normally distributed regardless of the population of the data. This is the fundamental theorem of all statistics.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E6517C-6D73-F240-936F-E1088C9A1F33}"/>
                  </a:ext>
                </a:extLst>
              </p:cNvPr>
              <p:cNvSpPr txBox="1"/>
              <p:nvPr/>
            </p:nvSpPr>
            <p:spPr>
              <a:xfrm>
                <a:off x="7255566" y="3655761"/>
                <a:ext cx="4936434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Suppose that we assume a model for the Data based on some parameter-s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  P(Data |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And suppose we give a prior distribution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P(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 P(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) represents our prior believe before collecting the data and then we collect the data Data.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Then Bayes theorem gives us the posterior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given the observe Data</a:t>
                </a:r>
              </a:p>
              <a:p>
                <a:r>
                  <a:rPr lang="en-US" dirty="0"/>
                  <a:t>    P(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| Data)   incorporating the observed data to the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E6517C-6D73-F240-936F-E1088C9A1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566" y="3655761"/>
                <a:ext cx="4936434" cy="2862322"/>
              </a:xfrm>
              <a:prstGeom prst="rect">
                <a:avLst/>
              </a:prstGeom>
              <a:blipFill>
                <a:blip r:embed="rId4"/>
                <a:stretch>
                  <a:fillRect l="-988" t="-1279" r="-1111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1B3793-704D-C54C-8802-5CF586AAD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124" y="665922"/>
            <a:ext cx="6551572" cy="59634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8D5ED1-5D83-9D42-8BF2-6323AC63378A}"/>
              </a:ext>
            </a:extLst>
          </p:cNvPr>
          <p:cNvSpPr txBox="1"/>
          <p:nvPr/>
        </p:nvSpPr>
        <p:spPr>
          <a:xfrm>
            <a:off x="267028" y="337930"/>
            <a:ext cx="47820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1:</a:t>
            </a:r>
          </a:p>
          <a:p>
            <a:r>
              <a:rPr lang="en-US" dirty="0"/>
              <a:t>A is a disease : Prostate Cancer {A1, A2}</a:t>
            </a:r>
          </a:p>
          <a:p>
            <a:r>
              <a:rPr lang="en-US" dirty="0"/>
              <a:t>  A1: Healthy   A2: Prostate cancer</a:t>
            </a:r>
          </a:p>
          <a:p>
            <a:r>
              <a:rPr lang="en-US" dirty="0"/>
              <a:t>B is a genotype variable, it has 3 possible values    	{B1, B2, B3}</a:t>
            </a:r>
          </a:p>
          <a:p>
            <a:r>
              <a:rPr lang="en-US" dirty="0"/>
              <a:t>The following tables give the conditional probabilities of  A and of B|A</a:t>
            </a:r>
          </a:p>
        </p:txBody>
      </p:sp>
      <p:pic>
        <p:nvPicPr>
          <p:cNvPr id="5" name="Picture 4" descr="Table, Excel&#10;&#10;Description automatically generated">
            <a:extLst>
              <a:ext uri="{FF2B5EF4-FFF2-40B4-BE49-F238E27FC236}">
                <a16:creationId xmlns:a16="http://schemas.microsoft.com/office/drawing/2014/main" id="{4CDBA6CB-F58C-E844-9829-1DDA9A050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58" y="2476500"/>
            <a:ext cx="2819400" cy="1905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785599-4CE6-794D-B4B7-352F46DF36DE}"/>
              </a:ext>
            </a:extLst>
          </p:cNvPr>
          <p:cNvSpPr/>
          <p:nvPr/>
        </p:nvSpPr>
        <p:spPr>
          <a:xfrm>
            <a:off x="3936739" y="43934"/>
            <a:ext cx="2383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Probability homework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78F8FF-E74D-8047-8B0E-875452A05A42}"/>
              </a:ext>
            </a:extLst>
          </p:cNvPr>
          <p:cNvSpPr txBox="1"/>
          <p:nvPr/>
        </p:nvSpPr>
        <p:spPr>
          <a:xfrm>
            <a:off x="267028" y="4494942"/>
            <a:ext cx="4782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Data: For each patient we measure the genotype  either B1, B2 or B3.</a:t>
            </a:r>
          </a:p>
          <a:p>
            <a:r>
              <a:rPr lang="en-US" dirty="0"/>
              <a:t>Calculate the posterior distribution of A (prostate cancer)  given a genotype  </a:t>
            </a:r>
            <a:r>
              <a:rPr lang="en-US" dirty="0" err="1"/>
              <a:t>Bj</a:t>
            </a:r>
            <a:r>
              <a:rPr lang="en-US" dirty="0"/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C611B9-D913-844C-AC84-953BC2AC3526}"/>
              </a:ext>
            </a:extLst>
          </p:cNvPr>
          <p:cNvSpPr/>
          <p:nvPr/>
        </p:nvSpPr>
        <p:spPr>
          <a:xfrm>
            <a:off x="5549124" y="354928"/>
            <a:ext cx="572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 2:</a:t>
            </a:r>
          </a:p>
        </p:txBody>
      </p:sp>
    </p:spTree>
    <p:extLst>
      <p:ext uri="{BB962C8B-B14F-4D97-AF65-F5344CB8AC3E}">
        <p14:creationId xmlns:p14="http://schemas.microsoft.com/office/powerpoint/2010/main" val="1623426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838200" y="67967"/>
            <a:ext cx="10515600" cy="613070"/>
          </a:xfrm>
        </p:spPr>
        <p:txBody>
          <a:bodyPr/>
          <a:lstStyle/>
          <a:p>
            <a:pPr eaLnBrk="1" hangingPunct="1"/>
            <a:r>
              <a:rPr lang="en-US" altLang="en-US" sz="2900" dirty="0"/>
              <a:t>The Two-Sample </a:t>
            </a:r>
            <a:r>
              <a:rPr lang="en-US" altLang="en-US" sz="2900" i="1" dirty="0"/>
              <a:t>t</a:t>
            </a:r>
            <a:r>
              <a:rPr lang="en-US" altLang="en-US" sz="2900" dirty="0"/>
              <a:t> Test and t-Confidence Interval</a:t>
            </a:r>
          </a:p>
        </p:txBody>
      </p:sp>
      <p:pic>
        <p:nvPicPr>
          <p:cNvPr id="5" name="Picture 5" descr="P10_01a">
            <a:extLst>
              <a:ext uri="{FF2B5EF4-FFF2-40B4-BE49-F238E27FC236}">
                <a16:creationId xmlns:a16="http://schemas.microsoft.com/office/drawing/2014/main" id="{2009A27E-7964-694C-A4CC-606B079B5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87" y="681037"/>
            <a:ext cx="4914207" cy="392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P10_01b">
            <a:extLst>
              <a:ext uri="{FF2B5EF4-FFF2-40B4-BE49-F238E27FC236}">
                <a16:creationId xmlns:a16="http://schemas.microsoft.com/office/drawing/2014/main" id="{822D308F-42B7-5C49-A608-4F2F1E7CD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1" t="9383" b="35126"/>
          <a:stretch/>
        </p:blipFill>
        <p:spPr bwMode="auto">
          <a:xfrm>
            <a:off x="6644687" y="4602821"/>
            <a:ext cx="2995268" cy="1762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 descr="Screen Shot 2014-12-12 at 4.45.07 PM.png">
            <a:extLst>
              <a:ext uri="{FF2B5EF4-FFF2-40B4-BE49-F238E27FC236}">
                <a16:creationId xmlns:a16="http://schemas.microsoft.com/office/drawing/2014/main" id="{ED9A2F47-5729-694F-992C-E92A748F3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79" y="681037"/>
            <a:ext cx="5820699" cy="4125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10515600" cy="676866"/>
          </a:xfrm>
        </p:spPr>
        <p:txBody>
          <a:bodyPr>
            <a:noAutofit/>
          </a:bodyPr>
          <a:lstStyle/>
          <a:p>
            <a:r>
              <a:rPr lang="en-US" altLang="en-US" sz="5400" dirty="0">
                <a:solidFill>
                  <a:srgbClr val="FF0000"/>
                </a:solidFill>
              </a:rPr>
              <a:t>Single-Factor ANOVA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21414"/>
            <a:ext cx="9783726" cy="5862157"/>
          </a:xfrm>
          <a:noFill/>
        </p:spPr>
        <p:txBody>
          <a:bodyPr>
            <a:normAutofit lnSpcReduction="10000"/>
          </a:bodyPr>
          <a:lstStyle/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dirty="0"/>
              <a:t>The relevant hypotheses are</a:t>
            </a: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i="1" dirty="0"/>
              <a:t>H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: </a:t>
            </a:r>
            <a:r>
              <a:rPr lang="en-US" altLang="en-US" sz="2400" i="1" dirty="0">
                <a:sym typeface="Symbol" panose="05050102010706020507" pitchFamily="18" charset="2"/>
              </a:rPr>
              <a:t>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= </a:t>
            </a:r>
            <a:r>
              <a:rPr lang="en-US" altLang="en-US" sz="2400" i="1" dirty="0">
                <a:sym typeface="Symbol" panose="05050102010706020507" pitchFamily="18" charset="2"/>
              </a:rPr>
              <a:t>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= ··· = </a:t>
            </a:r>
            <a:r>
              <a:rPr lang="en-US" altLang="en-US" sz="2400" i="1" dirty="0">
                <a:sym typeface="Symbol" panose="05050102010706020507" pitchFamily="18" charset="2"/>
              </a:rPr>
              <a:t></a:t>
            </a:r>
            <a:r>
              <a:rPr lang="en-US" altLang="en-US" sz="2400" i="1" baseline="-25000" dirty="0"/>
              <a:t>I         (POPULATION MEANS ARE EQUAL)</a:t>
            </a: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endParaRPr lang="en-US" altLang="en-US" sz="2400" baseline="-25000" dirty="0"/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dirty="0"/>
              <a:t>versus</a:t>
            </a: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i="1" dirty="0"/>
              <a:t>H</a:t>
            </a:r>
            <a:r>
              <a:rPr lang="en-US" altLang="en-US" sz="2400" i="1" baseline="-25000" dirty="0"/>
              <a:t>a</a:t>
            </a:r>
            <a:r>
              <a:rPr lang="en-US" altLang="en-US" sz="2400" dirty="0"/>
              <a:t>: at least two the of the </a:t>
            </a:r>
            <a:r>
              <a:rPr lang="en-US" altLang="en-US" sz="2400" i="1" dirty="0">
                <a:sym typeface="Symbol" panose="05050102010706020507" pitchFamily="18" charset="2"/>
              </a:rPr>
              <a:t></a:t>
            </a:r>
            <a:r>
              <a:rPr lang="en-US" altLang="en-US" sz="2400" i="1" baseline="-25000" dirty="0"/>
              <a:t>i</a:t>
            </a:r>
            <a:r>
              <a:rPr lang="en-US" altLang="en-US" sz="2400" dirty="0"/>
              <a:t>’s are different</a:t>
            </a: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endParaRPr lang="en-US" altLang="en-US" sz="2400" dirty="0"/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dirty="0"/>
              <a:t>If </a:t>
            </a:r>
            <a:r>
              <a:rPr lang="en-US" altLang="en-US" sz="2400" i="1" dirty="0"/>
              <a:t>I </a:t>
            </a:r>
            <a:r>
              <a:rPr lang="en-US" altLang="en-US" sz="2400" dirty="0"/>
              <a:t>=</a:t>
            </a:r>
            <a:r>
              <a:rPr lang="en-US" altLang="en-US" sz="2400" i="1" dirty="0"/>
              <a:t> </a:t>
            </a:r>
            <a:r>
              <a:rPr lang="en-US" altLang="en-US" sz="2400" dirty="0"/>
              <a:t>4, </a:t>
            </a:r>
            <a:r>
              <a:rPr lang="en-US" altLang="en-US" sz="2400" i="1" dirty="0"/>
              <a:t>H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 is true only if all four </a:t>
            </a:r>
            <a:r>
              <a:rPr lang="en-US" altLang="en-US" sz="2400" i="1" dirty="0">
                <a:sym typeface="Symbol" panose="05050102010706020507" pitchFamily="18" charset="2"/>
              </a:rPr>
              <a:t></a:t>
            </a:r>
            <a:r>
              <a:rPr lang="en-US" altLang="en-US" sz="2400" i="1" baseline="-25000" dirty="0"/>
              <a:t>i</a:t>
            </a:r>
            <a:r>
              <a:rPr lang="en-US" altLang="en-US" sz="2400" dirty="0"/>
              <a:t>’s are identical. </a:t>
            </a:r>
            <a:r>
              <a:rPr lang="en-US" altLang="en-US" sz="2400" i="1" dirty="0"/>
              <a:t>H</a:t>
            </a:r>
            <a:r>
              <a:rPr lang="en-US" altLang="en-US" sz="2400" i="1" baseline="-25000" dirty="0"/>
              <a:t>a</a:t>
            </a:r>
            <a:r>
              <a:rPr lang="en-US" altLang="en-US" sz="2400" dirty="0"/>
              <a:t> would be true, for example, if </a:t>
            </a:r>
            <a:br>
              <a:rPr lang="en-US" altLang="en-US" sz="2400" dirty="0"/>
            </a:br>
            <a:br>
              <a:rPr lang="en-US" altLang="en-US" sz="2400" dirty="0"/>
            </a:br>
            <a:r>
              <a:rPr lang="en-US" altLang="en-US" sz="2400" dirty="0"/>
              <a:t>			</a:t>
            </a:r>
            <a:r>
              <a:rPr lang="en-US" altLang="en-US" sz="2400" i="1" dirty="0">
                <a:sym typeface="Symbol" panose="05050102010706020507" pitchFamily="18" charset="2"/>
              </a:rPr>
              <a:t>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= </a:t>
            </a:r>
            <a:r>
              <a:rPr lang="en-US" altLang="en-US" sz="2400" i="1" dirty="0">
                <a:sym typeface="Symbol" panose="05050102010706020507" pitchFamily="18" charset="2"/>
              </a:rPr>
              <a:t>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</a:t>
            </a:r>
            <a:r>
              <a:rPr lang="en-US" altLang="en-US" sz="2400" dirty="0"/>
              <a:t> </a:t>
            </a:r>
            <a:r>
              <a:rPr lang="en-US" altLang="en-US" sz="2400" i="1" dirty="0">
                <a:sym typeface="Symbol" panose="05050102010706020507" pitchFamily="18" charset="2"/>
              </a:rPr>
              <a:t></a:t>
            </a:r>
            <a:r>
              <a:rPr lang="en-US" altLang="en-US" sz="2400" baseline="-25000" dirty="0"/>
              <a:t>3</a:t>
            </a:r>
            <a:r>
              <a:rPr lang="en-US" altLang="en-US" sz="2400" dirty="0"/>
              <a:t> = </a:t>
            </a:r>
            <a:r>
              <a:rPr lang="en-US" altLang="en-US" sz="2400" i="1" dirty="0">
                <a:sym typeface="Symbol" panose="05050102010706020507" pitchFamily="18" charset="2"/>
              </a:rPr>
              <a:t></a:t>
            </a:r>
            <a:r>
              <a:rPr lang="en-US" altLang="en-US" sz="2400" baseline="-25000" dirty="0"/>
              <a:t>4</a:t>
            </a:r>
            <a:r>
              <a:rPr lang="en-US" altLang="en-US" sz="2400" dirty="0"/>
              <a:t>, if </a:t>
            </a:r>
            <a:r>
              <a:rPr lang="en-US" altLang="en-US" sz="2400" i="1" dirty="0">
                <a:sym typeface="Symbol" panose="05050102010706020507" pitchFamily="18" charset="2"/>
              </a:rPr>
              <a:t>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= </a:t>
            </a:r>
            <a:r>
              <a:rPr lang="en-US" altLang="en-US" sz="2400" i="1" dirty="0">
                <a:sym typeface="Symbol" panose="05050102010706020507" pitchFamily="18" charset="2"/>
              </a:rPr>
              <a:t></a:t>
            </a:r>
            <a:r>
              <a:rPr lang="en-US" altLang="en-US" sz="2400" baseline="-25000" dirty="0"/>
              <a:t>3</a:t>
            </a:r>
            <a:r>
              <a:rPr lang="en-US" altLang="en-US" sz="2400" dirty="0"/>
              <a:t> = </a:t>
            </a:r>
            <a:r>
              <a:rPr lang="en-US" altLang="en-US" sz="2400" i="1" dirty="0">
                <a:sym typeface="Symbol" panose="05050102010706020507" pitchFamily="18" charset="2"/>
              </a:rPr>
              <a:t></a:t>
            </a:r>
            <a:r>
              <a:rPr lang="en-US" altLang="en-US" sz="2400" baseline="-25000" dirty="0"/>
              <a:t>4</a:t>
            </a:r>
            <a:r>
              <a:rPr lang="en-US" altLang="en-US" sz="2400" dirty="0"/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</a:t>
            </a:r>
            <a:r>
              <a:rPr lang="en-US" altLang="en-US" sz="2400" dirty="0"/>
              <a:t> </a:t>
            </a:r>
            <a:r>
              <a:rPr lang="en-US" altLang="en-US" sz="2400" i="1" dirty="0">
                <a:sym typeface="Symbol" panose="05050102010706020507" pitchFamily="18" charset="2"/>
              </a:rPr>
              <a:t>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</a:t>
            </a:r>
            <a:br>
              <a:rPr lang="en-US" altLang="en-US" sz="2400" dirty="0"/>
            </a:br>
            <a:br>
              <a:rPr lang="en-US" altLang="en-US" sz="2400" dirty="0"/>
            </a:br>
            <a:r>
              <a:rPr lang="en-US" altLang="en-US" sz="2400" dirty="0"/>
              <a:t>or if all four </a:t>
            </a:r>
            <a:r>
              <a:rPr lang="en-US" altLang="en-US" sz="2400" i="1" dirty="0">
                <a:sym typeface="Symbol" panose="05050102010706020507" pitchFamily="18" charset="2"/>
              </a:rPr>
              <a:t></a:t>
            </a:r>
            <a:r>
              <a:rPr lang="en-US" altLang="en-US" sz="2400" i="1" baseline="-25000" dirty="0"/>
              <a:t>i</a:t>
            </a:r>
            <a:r>
              <a:rPr lang="en-US" altLang="en-US" sz="2400" dirty="0"/>
              <a:t>’s differ from one another.</a:t>
            </a: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dirty="0"/>
              <a:t>Assumptions </a:t>
            </a:r>
          </a:p>
          <a:p>
            <a:pPr lvl="1"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000" dirty="0"/>
              <a:t>Samples are independent</a:t>
            </a:r>
          </a:p>
          <a:p>
            <a:pPr lvl="1"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000" dirty="0"/>
              <a:t>Populations are Normal</a:t>
            </a:r>
          </a:p>
          <a:p>
            <a:pPr lvl="1"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000" dirty="0"/>
              <a:t>POPULATION VARIANCES ARE EQUAL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Animal Models in Drug Development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4E82D0-22DF-45EC-8973-D57B16E8A739}"/>
              </a:ext>
            </a:extLst>
          </p:cNvPr>
          <p:cNvSpPr txBox="1"/>
          <p:nvPr/>
        </p:nvSpPr>
        <p:spPr>
          <a:xfrm>
            <a:off x="653143" y="1862622"/>
            <a:ext cx="55536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Before a drug is tested in humans, it needs to be tested in cells and animals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Cells, tissues or computer simulations are not complex enough (yet) to fully understand biological processes and interactions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A9280F9-4678-4B7C-9BE6-451C5E174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044" y="2650712"/>
            <a:ext cx="2143125" cy="138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etri Dish With Bacteria Concept Icon And Label. Health Research Symbol,  Icon And Badge. Cartoon Vector Illustration Stock Vector - Illustration of  chemistry, icon: 169642446">
            <a:extLst>
              <a:ext uri="{FF2B5EF4-FFF2-40B4-BE49-F238E27FC236}">
                <a16:creationId xmlns:a16="http://schemas.microsoft.com/office/drawing/2014/main" id="{1D41D022-3F11-4DC1-B7D0-495FE2447F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3" b="17349"/>
          <a:stretch/>
        </p:blipFill>
        <p:spPr bwMode="auto">
          <a:xfrm>
            <a:off x="4547213" y="3720390"/>
            <a:ext cx="2143125" cy="140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5,659 BEST Human Figure Outline IMAGES, STOCK PHOTOS &amp;amp; VECTORS | Adobe  Stock">
            <a:extLst>
              <a:ext uri="{FF2B5EF4-FFF2-40B4-BE49-F238E27FC236}">
                <a16:creationId xmlns:a16="http://schemas.microsoft.com/office/drawing/2014/main" id="{28E7929C-FA45-4154-9A59-EB086529A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056" y="1294446"/>
            <a:ext cx="1650223" cy="198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67936CBB-D0A5-4B15-A44E-180F1BF14542}"/>
              </a:ext>
            </a:extLst>
          </p:cNvPr>
          <p:cNvSpPr/>
          <p:nvPr/>
        </p:nvSpPr>
        <p:spPr>
          <a:xfrm rot="14882833">
            <a:off x="9501326" y="2170506"/>
            <a:ext cx="283501" cy="9893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6BF4F2-0FD7-484F-88D0-18786C6D0CB3}"/>
              </a:ext>
            </a:extLst>
          </p:cNvPr>
          <p:cNvSpPr txBox="1"/>
          <p:nvPr/>
        </p:nvSpPr>
        <p:spPr>
          <a:xfrm>
            <a:off x="7652689" y="4805629"/>
            <a:ext cx="3701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Animal models are used to test compound toxicity, model PK/PD, understand drug-drug interactions, and many more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7BE246-E7B2-4082-8184-274E4EA065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181" b="22427"/>
          <a:stretch/>
        </p:blipFill>
        <p:spPr>
          <a:xfrm flipV="1">
            <a:off x="1520486" y="4705504"/>
            <a:ext cx="1774371" cy="1228575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1260BC27-2B42-4487-8138-9446B28AA4F0}"/>
              </a:ext>
            </a:extLst>
          </p:cNvPr>
          <p:cNvSpPr/>
          <p:nvPr/>
        </p:nvSpPr>
        <p:spPr>
          <a:xfrm rot="14882833">
            <a:off x="6847032" y="3261660"/>
            <a:ext cx="283501" cy="9893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A5CF71AA-E2BB-4510-BD15-BF070EF03B45}"/>
              </a:ext>
            </a:extLst>
          </p:cNvPr>
          <p:cNvSpPr/>
          <p:nvPr/>
        </p:nvSpPr>
        <p:spPr>
          <a:xfrm rot="14882833">
            <a:off x="3954910" y="4412964"/>
            <a:ext cx="283501" cy="9893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44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dirty="0"/>
              <a:t>The Test Statistic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120" y="290077"/>
            <a:ext cx="6019539" cy="2639336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7026EC67-2411-4342-A8BE-4F005AA46C66}"/>
              </a:ext>
            </a:extLst>
          </p:cNvPr>
          <p:cNvSpPr txBox="1">
            <a:spLocks noChangeArrowheads="1"/>
          </p:cNvSpPr>
          <p:nvPr/>
        </p:nvSpPr>
        <p:spPr>
          <a:xfrm>
            <a:off x="2445489" y="3215316"/>
            <a:ext cx="6167476" cy="8609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Theorem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00D86F-DC91-8F4C-A188-A975807A6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120" y="3215316"/>
            <a:ext cx="6105648" cy="355722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753140" y="0"/>
            <a:ext cx="10515600" cy="549274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Multiple Comparisons in ANOVA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3140" y="666677"/>
            <a:ext cx="10081437" cy="2427398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Several of the most frequently used procedures are based on the following central idea.</a:t>
            </a:r>
          </a:p>
          <a:p>
            <a:r>
              <a:rPr lang="en-US" altLang="en-US" sz="2000" dirty="0"/>
              <a:t>First calculate a confidence interval for each pairwise difference </a:t>
            </a:r>
            <a:r>
              <a:rPr lang="en-US" altLang="en-US" sz="2000" i="1" dirty="0">
                <a:sym typeface="Symbol" panose="05050102010706020507" pitchFamily="18" charset="2"/>
              </a:rPr>
              <a:t></a:t>
            </a:r>
            <a:r>
              <a:rPr lang="en-US" altLang="en-US" sz="2000" i="1" baseline="-25000" dirty="0" err="1"/>
              <a:t>i</a:t>
            </a:r>
            <a:r>
              <a:rPr lang="en-US" altLang="en-US" sz="2000" dirty="0"/>
              <a:t> – </a:t>
            </a:r>
            <a:r>
              <a:rPr lang="en-US" altLang="en-US" sz="2000" i="1" dirty="0">
                <a:sym typeface="Symbol" panose="05050102010706020507" pitchFamily="18" charset="2"/>
              </a:rPr>
              <a:t></a:t>
            </a:r>
            <a:r>
              <a:rPr lang="en-US" altLang="en-US" sz="2000" i="1" baseline="-25000" dirty="0"/>
              <a:t>j  </a:t>
            </a:r>
            <a:r>
              <a:rPr lang="en-US" altLang="en-US" sz="2000" dirty="0"/>
              <a:t>with </a:t>
            </a:r>
            <a:r>
              <a:rPr lang="en-US" altLang="en-US" sz="2000" i="1" dirty="0" err="1"/>
              <a:t>i</a:t>
            </a:r>
            <a:r>
              <a:rPr lang="en-US" altLang="en-US" sz="2000" i="1" dirty="0"/>
              <a:t> </a:t>
            </a:r>
            <a:r>
              <a:rPr lang="en-US" altLang="en-US" sz="2000" dirty="0"/>
              <a:t>&lt;</a:t>
            </a:r>
            <a:r>
              <a:rPr lang="en-US" altLang="en-US" sz="2000" i="1" dirty="0"/>
              <a:t> j</a:t>
            </a:r>
            <a:r>
              <a:rPr lang="en-US" altLang="en-US" sz="2000" dirty="0"/>
              <a:t>. Thus if </a:t>
            </a:r>
            <a:r>
              <a:rPr lang="en-US" altLang="en-US" sz="2000" i="1" dirty="0"/>
              <a:t>I </a:t>
            </a:r>
            <a:r>
              <a:rPr lang="en-US" altLang="en-US" sz="2000" dirty="0"/>
              <a:t>= 4. the six required CIs would be for </a:t>
            </a:r>
            <a:r>
              <a:rPr lang="en-US" altLang="en-US" sz="2000" i="1" dirty="0">
                <a:sym typeface="Symbol" panose="05050102010706020507" pitchFamily="18" charset="2"/>
              </a:rPr>
              <a:t></a:t>
            </a:r>
            <a:r>
              <a:rPr lang="en-US" altLang="en-US" sz="2000" baseline="-25000" dirty="0">
                <a:sym typeface="Symbol" panose="05050102010706020507" pitchFamily="18" charset="2"/>
              </a:rPr>
              <a:t>1</a:t>
            </a:r>
            <a:r>
              <a:rPr lang="en-US" altLang="en-US" sz="2000" dirty="0"/>
              <a:t> – </a:t>
            </a:r>
            <a:r>
              <a:rPr lang="en-US" altLang="en-US" sz="2000" i="1" dirty="0">
                <a:sym typeface="Symbol" panose="05050102010706020507" pitchFamily="18" charset="2"/>
              </a:rPr>
              <a:t></a:t>
            </a:r>
            <a:r>
              <a:rPr lang="en-US" altLang="en-US" sz="2000" baseline="-25000" dirty="0">
                <a:sym typeface="Symbol" panose="05050102010706020507" pitchFamily="18" charset="2"/>
              </a:rPr>
              <a:t>2</a:t>
            </a:r>
            <a:r>
              <a:rPr lang="en-US" altLang="en-US" sz="2000" i="1" baseline="-25000" dirty="0"/>
              <a:t> </a:t>
            </a:r>
            <a:r>
              <a:rPr lang="en-US" altLang="en-US" sz="2000" dirty="0"/>
              <a:t>(but not also for </a:t>
            </a:r>
            <a:r>
              <a:rPr lang="en-US" altLang="en-US" sz="2000" i="1" dirty="0">
                <a:sym typeface="Symbol" panose="05050102010706020507" pitchFamily="18" charset="2"/>
              </a:rPr>
              <a:t></a:t>
            </a:r>
            <a:r>
              <a:rPr lang="en-US" altLang="en-US" sz="2000" baseline="-25000" dirty="0">
                <a:sym typeface="Symbol" panose="05050102010706020507" pitchFamily="18" charset="2"/>
              </a:rPr>
              <a:t>2</a:t>
            </a:r>
            <a:r>
              <a:rPr lang="en-US" altLang="en-US" sz="2000" dirty="0"/>
              <a:t> – </a:t>
            </a:r>
            <a:r>
              <a:rPr lang="en-US" altLang="en-US" sz="2000" i="1" dirty="0">
                <a:sym typeface="Symbol" panose="05050102010706020507" pitchFamily="18" charset="2"/>
              </a:rPr>
              <a:t></a:t>
            </a:r>
            <a:r>
              <a:rPr lang="en-US" altLang="en-US" sz="2000" baseline="-25000" dirty="0">
                <a:sym typeface="Symbol" panose="05050102010706020507" pitchFamily="18" charset="2"/>
              </a:rPr>
              <a:t>1</a:t>
            </a:r>
            <a:r>
              <a:rPr lang="en-US" altLang="en-US" sz="2000" dirty="0"/>
              <a:t>), </a:t>
            </a:r>
            <a:r>
              <a:rPr lang="en-US" altLang="en-US" sz="2000" i="1" dirty="0">
                <a:sym typeface="Symbol" panose="05050102010706020507" pitchFamily="18" charset="2"/>
              </a:rPr>
              <a:t></a:t>
            </a:r>
            <a:r>
              <a:rPr lang="en-US" altLang="en-US" sz="2000" baseline="-25000" dirty="0">
                <a:sym typeface="Symbol" panose="05050102010706020507" pitchFamily="18" charset="2"/>
              </a:rPr>
              <a:t>1</a:t>
            </a:r>
            <a:r>
              <a:rPr lang="en-US" altLang="en-US" sz="2000" dirty="0"/>
              <a:t> – </a:t>
            </a:r>
            <a:r>
              <a:rPr lang="en-US" altLang="en-US" sz="2000" i="1" dirty="0">
                <a:sym typeface="Symbol" panose="05050102010706020507" pitchFamily="18" charset="2"/>
              </a:rPr>
              <a:t></a:t>
            </a:r>
            <a:r>
              <a:rPr lang="en-US" altLang="en-US" sz="2000" baseline="-25000" dirty="0">
                <a:sym typeface="Symbol" panose="05050102010706020507" pitchFamily="18" charset="2"/>
              </a:rPr>
              <a:t>3</a:t>
            </a:r>
            <a:r>
              <a:rPr lang="en-US" altLang="en-US" sz="2000" dirty="0">
                <a:sym typeface="Symbol" panose="05050102010706020507" pitchFamily="18" charset="2"/>
              </a:rPr>
              <a:t>,</a:t>
            </a:r>
            <a:br>
              <a:rPr lang="en-US" altLang="en-US" sz="2000" i="1" dirty="0"/>
            </a:br>
            <a:r>
              <a:rPr lang="en-US" altLang="en-US" sz="2000" i="1" dirty="0">
                <a:sym typeface="Symbol" panose="05050102010706020507" pitchFamily="18" charset="2"/>
              </a:rPr>
              <a:t></a:t>
            </a:r>
            <a:r>
              <a:rPr lang="en-US" altLang="en-US" sz="2000" baseline="-25000" dirty="0">
                <a:sym typeface="Symbol" panose="05050102010706020507" pitchFamily="18" charset="2"/>
              </a:rPr>
              <a:t>1</a:t>
            </a:r>
            <a:r>
              <a:rPr lang="en-US" altLang="en-US" sz="2000" dirty="0"/>
              <a:t> – </a:t>
            </a:r>
            <a:r>
              <a:rPr lang="en-US" altLang="en-US" sz="2000" i="1" dirty="0">
                <a:sym typeface="Symbol" panose="05050102010706020507" pitchFamily="18" charset="2"/>
              </a:rPr>
              <a:t></a:t>
            </a:r>
            <a:r>
              <a:rPr lang="en-US" altLang="en-US" sz="2000" baseline="-25000" dirty="0">
                <a:sym typeface="Symbol" panose="05050102010706020507" pitchFamily="18" charset="2"/>
              </a:rPr>
              <a:t>4</a:t>
            </a:r>
            <a:r>
              <a:rPr lang="en-US" altLang="en-US" sz="2000" dirty="0">
                <a:sym typeface="Symbol" panose="05050102010706020507" pitchFamily="18" charset="2"/>
              </a:rPr>
              <a:t>,</a:t>
            </a:r>
            <a:r>
              <a:rPr lang="en-US" altLang="en-US" sz="2000" i="1" dirty="0">
                <a:sym typeface="Symbol" panose="05050102010706020507" pitchFamily="18" charset="2"/>
              </a:rPr>
              <a:t> </a:t>
            </a:r>
            <a:r>
              <a:rPr lang="en-US" altLang="en-US" sz="2000" baseline="-25000" dirty="0">
                <a:sym typeface="Symbol" panose="05050102010706020507" pitchFamily="18" charset="2"/>
              </a:rPr>
              <a:t>2</a:t>
            </a:r>
            <a:r>
              <a:rPr lang="en-US" altLang="en-US" sz="2000" dirty="0"/>
              <a:t> – </a:t>
            </a:r>
            <a:r>
              <a:rPr lang="en-US" altLang="en-US" sz="2000" i="1" dirty="0">
                <a:sym typeface="Symbol" panose="05050102010706020507" pitchFamily="18" charset="2"/>
              </a:rPr>
              <a:t></a:t>
            </a:r>
            <a:r>
              <a:rPr lang="en-US" altLang="en-US" sz="2000" baseline="-25000" dirty="0">
                <a:sym typeface="Symbol" panose="05050102010706020507" pitchFamily="18" charset="2"/>
              </a:rPr>
              <a:t>3</a:t>
            </a:r>
            <a:r>
              <a:rPr lang="en-US" altLang="en-US" sz="2000" dirty="0">
                <a:sym typeface="Symbol" panose="05050102010706020507" pitchFamily="18" charset="2"/>
              </a:rPr>
              <a:t>, </a:t>
            </a:r>
            <a:r>
              <a:rPr lang="en-US" altLang="en-US" sz="2000" i="1" dirty="0">
                <a:sym typeface="Symbol" panose="05050102010706020507" pitchFamily="18" charset="2"/>
              </a:rPr>
              <a:t></a:t>
            </a:r>
            <a:r>
              <a:rPr lang="en-US" altLang="en-US" sz="2000" baseline="-25000" dirty="0">
                <a:sym typeface="Symbol" panose="05050102010706020507" pitchFamily="18" charset="2"/>
              </a:rPr>
              <a:t>2</a:t>
            </a:r>
            <a:r>
              <a:rPr lang="en-US" altLang="en-US" sz="2000" dirty="0"/>
              <a:t> – </a:t>
            </a:r>
            <a:r>
              <a:rPr lang="en-US" altLang="en-US" sz="2000" i="1" dirty="0">
                <a:sym typeface="Symbol" panose="05050102010706020507" pitchFamily="18" charset="2"/>
              </a:rPr>
              <a:t></a:t>
            </a:r>
            <a:r>
              <a:rPr lang="en-US" altLang="en-US" sz="2000" baseline="-25000" dirty="0">
                <a:sym typeface="Symbol" panose="05050102010706020507" pitchFamily="18" charset="2"/>
              </a:rPr>
              <a:t>4</a:t>
            </a:r>
            <a:r>
              <a:rPr lang="en-US" altLang="en-US" sz="2000" dirty="0">
                <a:sym typeface="Symbol" panose="05050102010706020507" pitchFamily="18" charset="2"/>
              </a:rPr>
              <a:t>,</a:t>
            </a:r>
            <a:r>
              <a:rPr lang="en-US" altLang="en-US" sz="2000" i="1" dirty="0"/>
              <a:t> </a:t>
            </a:r>
            <a:r>
              <a:rPr lang="en-US" altLang="en-US" sz="2000" dirty="0"/>
              <a:t>and </a:t>
            </a:r>
            <a:r>
              <a:rPr lang="en-US" altLang="en-US" sz="2000" i="1" dirty="0">
                <a:sym typeface="Symbol" panose="05050102010706020507" pitchFamily="18" charset="2"/>
              </a:rPr>
              <a:t></a:t>
            </a:r>
            <a:r>
              <a:rPr lang="en-US" altLang="en-US" sz="2000" baseline="-25000" dirty="0">
                <a:sym typeface="Symbol" panose="05050102010706020507" pitchFamily="18" charset="2"/>
              </a:rPr>
              <a:t>3</a:t>
            </a:r>
            <a:r>
              <a:rPr lang="en-US" altLang="en-US" sz="2000" dirty="0"/>
              <a:t> – </a:t>
            </a:r>
            <a:r>
              <a:rPr lang="en-US" altLang="en-US" sz="2000" i="1" dirty="0">
                <a:sym typeface="Symbol" panose="05050102010706020507" pitchFamily="18" charset="2"/>
              </a:rPr>
              <a:t></a:t>
            </a:r>
            <a:r>
              <a:rPr lang="en-US" altLang="en-US" sz="2000" baseline="-25000" dirty="0">
                <a:sym typeface="Symbol" panose="05050102010706020507" pitchFamily="18" charset="2"/>
              </a:rPr>
              <a:t>4</a:t>
            </a:r>
            <a:r>
              <a:rPr lang="en-US" altLang="en-US" sz="2000" dirty="0"/>
              <a:t>. </a:t>
            </a:r>
          </a:p>
          <a:p>
            <a:r>
              <a:rPr lang="en-US" altLang="en-US" sz="2000" dirty="0"/>
              <a:t>Then if the interval for </a:t>
            </a:r>
            <a:r>
              <a:rPr lang="en-US" altLang="en-US" sz="2000" i="1" dirty="0">
                <a:sym typeface="Symbol" panose="05050102010706020507" pitchFamily="18" charset="2"/>
              </a:rPr>
              <a:t></a:t>
            </a:r>
            <a:r>
              <a:rPr lang="en-US" altLang="en-US" sz="2000" baseline="-25000" dirty="0">
                <a:sym typeface="Symbol" panose="05050102010706020507" pitchFamily="18" charset="2"/>
              </a:rPr>
              <a:t>1</a:t>
            </a:r>
            <a:r>
              <a:rPr lang="en-US" altLang="en-US" sz="2000" dirty="0"/>
              <a:t> – </a:t>
            </a:r>
            <a:r>
              <a:rPr lang="en-US" altLang="en-US" sz="2000" i="1" dirty="0">
                <a:sym typeface="Symbol" panose="05050102010706020507" pitchFamily="18" charset="2"/>
              </a:rPr>
              <a:t></a:t>
            </a:r>
            <a:r>
              <a:rPr lang="en-US" altLang="en-US" sz="2000" baseline="-25000" dirty="0">
                <a:sym typeface="Symbol" panose="05050102010706020507" pitchFamily="18" charset="2"/>
              </a:rPr>
              <a:t>2</a:t>
            </a:r>
            <a:r>
              <a:rPr lang="en-US" altLang="en-US" sz="2000" dirty="0"/>
              <a:t> does not include 0, conclude that </a:t>
            </a:r>
            <a:r>
              <a:rPr lang="en-US" altLang="en-US" sz="2000" i="1" dirty="0">
                <a:sym typeface="Symbol" panose="05050102010706020507" pitchFamily="18" charset="2"/>
              </a:rPr>
              <a:t></a:t>
            </a:r>
            <a:r>
              <a:rPr lang="en-US" altLang="en-US" sz="2000" baseline="-25000" dirty="0">
                <a:sym typeface="Symbol" panose="05050102010706020507" pitchFamily="18" charset="2"/>
              </a:rPr>
              <a:t>1</a:t>
            </a:r>
            <a:r>
              <a:rPr lang="en-US" altLang="en-US" sz="2000" dirty="0"/>
              <a:t> and </a:t>
            </a:r>
            <a:r>
              <a:rPr lang="en-US" altLang="en-US" sz="2000" i="1" dirty="0">
                <a:sym typeface="Symbol" panose="05050102010706020507" pitchFamily="18" charset="2"/>
              </a:rPr>
              <a:t></a:t>
            </a:r>
            <a:r>
              <a:rPr lang="en-US" altLang="en-US" sz="2000" baseline="-25000" dirty="0">
                <a:sym typeface="Symbol" panose="05050102010706020507" pitchFamily="18" charset="2"/>
              </a:rPr>
              <a:t>2</a:t>
            </a:r>
            <a:r>
              <a:rPr lang="en-US" altLang="en-US" sz="2000" dirty="0"/>
              <a:t> </a:t>
            </a:r>
            <a:r>
              <a:rPr lang="en-US" altLang="en-US" sz="2000" i="1" dirty="0"/>
              <a:t>differ significantly </a:t>
            </a:r>
            <a:r>
              <a:rPr lang="en-US" altLang="en-US" sz="2000" dirty="0"/>
              <a:t>from one another; if the interval does include 0, the two </a:t>
            </a:r>
            <a:r>
              <a:rPr lang="en-US" altLang="en-US" sz="2000" i="1" dirty="0">
                <a:sym typeface="Symbol" panose="05050102010706020507" pitchFamily="18" charset="2"/>
              </a:rPr>
              <a:t></a:t>
            </a:r>
            <a:r>
              <a:rPr lang="en-US" altLang="en-US" sz="2000" dirty="0"/>
              <a:t>’s are judged not significantly different.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D88237-A072-BE4A-88EE-2E699944F93A}"/>
              </a:ext>
            </a:extLst>
          </p:cNvPr>
          <p:cNvSpPr/>
          <p:nvPr/>
        </p:nvSpPr>
        <p:spPr>
          <a:xfrm>
            <a:off x="753140" y="3059668"/>
            <a:ext cx="3358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Tukey’s Procedure (the </a:t>
            </a:r>
            <a:r>
              <a:rPr lang="en-US" altLang="en-US" i="1" dirty="0"/>
              <a:t>T</a:t>
            </a:r>
            <a:r>
              <a:rPr lang="en-US" altLang="en-US" dirty="0"/>
              <a:t> Method)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EBD8A-2F3B-E746-8FDB-0A66DC572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70" y="3429000"/>
            <a:ext cx="8127999" cy="298576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412897" y="0"/>
            <a:ext cx="10515600" cy="549275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dirty="0"/>
              <a:t>2</a:t>
            </a:r>
            <a:r>
              <a:rPr lang="en-US" altLang="en-US" i="1" baseline="30000" dirty="0"/>
              <a:t>p</a:t>
            </a:r>
            <a:r>
              <a:rPr lang="en-US" altLang="en-US" i="1" dirty="0"/>
              <a:t> </a:t>
            </a:r>
            <a:r>
              <a:rPr lang="en-US" altLang="en-US" dirty="0"/>
              <a:t>Factorial Experiments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488" y="549275"/>
            <a:ext cx="9868786" cy="1821786"/>
          </a:xfrm>
          <a:noFill/>
        </p:spPr>
        <p:txBody>
          <a:bodyPr>
            <a:normAutofit/>
          </a:bodyPr>
          <a:lstStyle/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1600" dirty="0"/>
              <a:t>If an experimenter wishes to study simultaneously the effect of </a:t>
            </a:r>
            <a:r>
              <a:rPr lang="en-US" altLang="en-US" sz="1600" i="1" dirty="0"/>
              <a:t>p </a:t>
            </a:r>
            <a:r>
              <a:rPr lang="en-US" altLang="en-US" sz="1600" dirty="0"/>
              <a:t>different factors on a response variable and the factors have </a:t>
            </a:r>
            <a:r>
              <a:rPr lang="en-US" altLang="en-US" sz="1600" i="1" dirty="0"/>
              <a:t>I</a:t>
            </a:r>
            <a:r>
              <a:rPr lang="en-US" altLang="en-US" sz="1600" baseline="-25000" dirty="0"/>
              <a:t>1</a:t>
            </a:r>
            <a:r>
              <a:rPr lang="en-US" altLang="en-US" sz="1600" dirty="0"/>
              <a:t>, </a:t>
            </a:r>
            <a:r>
              <a:rPr lang="en-US" altLang="en-US" sz="1600" i="1" dirty="0"/>
              <a:t>I</a:t>
            </a:r>
            <a:r>
              <a:rPr lang="en-US" altLang="en-US" sz="1600" baseline="-25000" dirty="0"/>
              <a:t>2</a:t>
            </a:r>
            <a:r>
              <a:rPr lang="en-US" altLang="en-US" sz="1600" dirty="0"/>
              <a:t>,…, </a:t>
            </a:r>
            <a:r>
              <a:rPr lang="en-US" altLang="en-US" sz="1600" i="1" dirty="0"/>
              <a:t>I</a:t>
            </a:r>
            <a:r>
              <a:rPr lang="en-US" altLang="en-US" sz="1600" i="1" baseline="-25000" dirty="0"/>
              <a:t>p</a:t>
            </a:r>
            <a:r>
              <a:rPr lang="en-US" altLang="en-US" sz="1600" i="1" dirty="0"/>
              <a:t> </a:t>
            </a:r>
            <a:r>
              <a:rPr lang="en-US" altLang="en-US" sz="1600" dirty="0"/>
              <a:t>levels, respectively, then a complete experiment requires at least </a:t>
            </a:r>
            <a:r>
              <a:rPr lang="en-US" altLang="en-US" sz="1600" i="1" dirty="0"/>
              <a:t>I</a:t>
            </a:r>
            <a:r>
              <a:rPr lang="en-US" altLang="en-US" sz="1600" baseline="-25000" dirty="0"/>
              <a:t>1 </a:t>
            </a:r>
            <a:r>
              <a:rPr lang="en-US" altLang="en-US" sz="1100" b="1" dirty="0">
                <a:sym typeface="Wingdings 2" panose="05020102010507070707" pitchFamily="18" charset="2"/>
              </a:rPr>
              <a:t> </a:t>
            </a:r>
            <a:r>
              <a:rPr lang="en-US" altLang="en-US" sz="1600" i="1" dirty="0"/>
              <a:t>I</a:t>
            </a:r>
            <a:r>
              <a:rPr lang="en-US" altLang="en-US" sz="1600" baseline="-25000" dirty="0"/>
              <a:t>2</a:t>
            </a:r>
            <a:r>
              <a:rPr lang="en-US" altLang="en-US" sz="1600" dirty="0"/>
              <a:t>, </a:t>
            </a:r>
            <a:r>
              <a:rPr lang="en-US" altLang="en-US" sz="1100" b="1" dirty="0">
                <a:sym typeface="Wingdings 2" panose="05020102010507070707" pitchFamily="18" charset="2"/>
              </a:rPr>
              <a:t></a:t>
            </a:r>
            <a:r>
              <a:rPr lang="en-US" altLang="en-US" sz="1600" dirty="0"/>
              <a:t> … </a:t>
            </a:r>
            <a:r>
              <a:rPr lang="en-US" altLang="en-US" sz="1100" b="1" dirty="0">
                <a:sym typeface="Wingdings 2" panose="05020102010507070707" pitchFamily="18" charset="2"/>
              </a:rPr>
              <a:t></a:t>
            </a:r>
            <a:r>
              <a:rPr lang="en-US" altLang="en-US" sz="1600" dirty="0"/>
              <a:t> </a:t>
            </a:r>
            <a:r>
              <a:rPr lang="en-US" altLang="en-US" sz="1600" i="1" dirty="0"/>
              <a:t>I</a:t>
            </a:r>
            <a:r>
              <a:rPr lang="en-US" altLang="en-US" sz="1600" i="1" baseline="-25000" dirty="0"/>
              <a:t>p</a:t>
            </a:r>
            <a:r>
              <a:rPr lang="en-US" altLang="en-US" sz="1600" i="1" dirty="0"/>
              <a:t> </a:t>
            </a:r>
            <a:r>
              <a:rPr lang="en-US" altLang="en-US" sz="1600" dirty="0"/>
              <a:t>observations.</a:t>
            </a: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dirty="0"/>
              <a:t>In such situations, the experimenter can often perform a “screening experiment” with each factor at only two levels to obtain preliminary information about factor effects.</a:t>
            </a: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dirty="0"/>
              <a:t>An experiment in which there are </a:t>
            </a:r>
            <a:r>
              <a:rPr lang="en-US" altLang="en-US" sz="1600" i="1" dirty="0"/>
              <a:t>p </a:t>
            </a:r>
            <a:r>
              <a:rPr lang="en-US" altLang="en-US" sz="1600" dirty="0"/>
              <a:t>factors, each at two levels, is referred to as a </a:t>
            </a:r>
            <a:r>
              <a:rPr lang="en-US" altLang="en-US" sz="1600" b="1" dirty="0"/>
              <a:t>2</a:t>
            </a:r>
            <a:r>
              <a:rPr lang="en-US" altLang="en-US" sz="1600" b="1" i="1" baseline="30000" dirty="0"/>
              <a:t>p</a:t>
            </a:r>
            <a:r>
              <a:rPr lang="en-US" altLang="en-US" sz="1600" b="1" i="1" dirty="0"/>
              <a:t> </a:t>
            </a:r>
            <a:r>
              <a:rPr lang="en-US" altLang="en-US" sz="1600" b="1" dirty="0"/>
              <a:t>factorial experiment.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9F767A-968E-1946-AEAF-07814ACBD0DB}"/>
              </a:ext>
            </a:extLst>
          </p:cNvPr>
          <p:cNvSpPr txBox="1">
            <a:spLocks noChangeArrowheads="1"/>
          </p:cNvSpPr>
          <p:nvPr/>
        </p:nvSpPr>
        <p:spPr>
          <a:xfrm>
            <a:off x="678712" y="2349796"/>
            <a:ext cx="8465288" cy="315041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1600" dirty="0"/>
              <a:t>2</a:t>
            </a:r>
            <a:r>
              <a:rPr lang="en-US" altLang="en-US" sz="1600" baseline="30000" dirty="0"/>
              <a:t>3</a:t>
            </a:r>
            <a:r>
              <a:rPr lang="en-US" altLang="en-US" sz="1600" dirty="0"/>
              <a:t> Experiments</a:t>
            </a:r>
          </a:p>
          <a:p>
            <a:pPr marL="0" indent="0">
              <a:buFont typeface="Arial" panose="020B0604020202020204" pitchFamily="34" charset="0"/>
              <a:buNone/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1600" dirty="0"/>
              <a:t>As in Section 11.3, we let </a:t>
            </a:r>
            <a:r>
              <a:rPr lang="en-US" altLang="en-US" sz="1600" i="1" dirty="0" err="1"/>
              <a:t>X</a:t>
            </a:r>
            <a:r>
              <a:rPr lang="en-US" altLang="en-US" sz="1600" i="1" baseline="-25000" dirty="0" err="1"/>
              <a:t>ijkl</a:t>
            </a:r>
            <a:r>
              <a:rPr lang="en-US" altLang="en-US" sz="1600" i="1" dirty="0"/>
              <a:t> </a:t>
            </a:r>
            <a:r>
              <a:rPr lang="en-US" altLang="en-US" sz="1600" dirty="0"/>
              <a:t>and </a:t>
            </a:r>
            <a:r>
              <a:rPr lang="en-US" altLang="en-US" sz="1600" i="1" dirty="0" err="1">
                <a:latin typeface="Times New Roman" panose="02020603050405020304" pitchFamily="18" charset="0"/>
              </a:rPr>
              <a:t>x</a:t>
            </a:r>
            <a:r>
              <a:rPr lang="en-US" altLang="en-US" sz="1600" i="1" baseline="-25000" dirty="0" err="1"/>
              <a:t>ijkl</a:t>
            </a:r>
            <a:r>
              <a:rPr lang="en-US" altLang="en-US" sz="1600" i="1" dirty="0"/>
              <a:t> </a:t>
            </a:r>
            <a:r>
              <a:rPr lang="en-US" altLang="en-US" sz="1600" dirty="0"/>
              <a:t>refer to the observation from the </a:t>
            </a:r>
            <a:r>
              <a:rPr lang="en-US" altLang="en-US" sz="1600" i="1" dirty="0"/>
              <a:t>l</a:t>
            </a:r>
            <a:r>
              <a:rPr lang="en-US" altLang="en-US" sz="100" i="1" dirty="0"/>
              <a:t> </a:t>
            </a:r>
            <a:r>
              <a:rPr lang="en-US" altLang="en-US" sz="1600" dirty="0" err="1"/>
              <a:t>th</a:t>
            </a:r>
            <a:r>
              <a:rPr lang="en-US" altLang="en-US" sz="1600" dirty="0"/>
              <a:t> replication, with factors </a:t>
            </a:r>
            <a:r>
              <a:rPr lang="en-US" altLang="en-US" sz="1600" i="1" dirty="0"/>
              <a:t>A</a:t>
            </a:r>
            <a:r>
              <a:rPr lang="en-US" altLang="en-US" sz="1600" dirty="0"/>
              <a:t>, </a:t>
            </a:r>
            <a:r>
              <a:rPr lang="en-US" altLang="en-US" sz="1600" i="1" dirty="0"/>
              <a:t>B</a:t>
            </a:r>
            <a:r>
              <a:rPr lang="en-US" altLang="en-US" sz="1600" dirty="0"/>
              <a:t>, and </a:t>
            </a:r>
            <a:r>
              <a:rPr lang="en-US" altLang="en-US" sz="1600" i="1" dirty="0"/>
              <a:t>C </a:t>
            </a:r>
            <a:r>
              <a:rPr lang="en-US" altLang="en-US" sz="1600" dirty="0"/>
              <a:t>at levels </a:t>
            </a:r>
            <a:r>
              <a:rPr lang="en-US" altLang="en-US" sz="1600" i="1" dirty="0" err="1"/>
              <a:t>i</a:t>
            </a:r>
            <a:r>
              <a:rPr lang="en-US" altLang="en-US" sz="1600" dirty="0"/>
              <a:t>, </a:t>
            </a:r>
            <a:r>
              <a:rPr lang="en-US" altLang="en-US" sz="1600" i="1" dirty="0"/>
              <a:t>j</a:t>
            </a:r>
            <a:r>
              <a:rPr lang="en-US" altLang="en-US" sz="1600" dirty="0"/>
              <a:t>, and </a:t>
            </a:r>
            <a:r>
              <a:rPr lang="en-US" altLang="en-US" sz="1600" i="1" dirty="0"/>
              <a:t>k</a:t>
            </a:r>
            <a:r>
              <a:rPr lang="en-US" altLang="en-US" sz="1600" dirty="0"/>
              <a:t>, respectively. The model for this situation is</a:t>
            </a:r>
            <a:br>
              <a:rPr lang="en-US" altLang="en-US" sz="1600" dirty="0"/>
            </a:br>
            <a:r>
              <a:rPr lang="en-US" altLang="en-US" sz="1600" dirty="0"/>
              <a:t> 	 </a:t>
            </a:r>
          </a:p>
          <a:p>
            <a:pPr marL="0" indent="0">
              <a:buFont typeface="Arial" panose="020B0604020202020204" pitchFamily="34" charset="0"/>
              <a:buNone/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1600" dirty="0"/>
              <a:t>										</a:t>
            </a:r>
            <a:br>
              <a:rPr lang="en-US" altLang="en-US" sz="1600" dirty="0"/>
            </a:br>
            <a:r>
              <a:rPr lang="en-US" altLang="en-US" sz="1600" dirty="0"/>
              <a:t>for </a:t>
            </a:r>
            <a:r>
              <a:rPr lang="en-US" altLang="en-US" sz="1600" i="1" dirty="0" err="1"/>
              <a:t>i</a:t>
            </a:r>
            <a:r>
              <a:rPr lang="en-US" altLang="en-US" sz="1600" i="1" dirty="0"/>
              <a:t> </a:t>
            </a:r>
            <a:r>
              <a:rPr lang="en-US" altLang="en-US" sz="1600" dirty="0"/>
              <a:t>= 1, 2; </a:t>
            </a:r>
            <a:r>
              <a:rPr lang="en-US" altLang="en-US" sz="1600" i="1" dirty="0"/>
              <a:t>j </a:t>
            </a:r>
            <a:r>
              <a:rPr lang="en-US" altLang="en-US" sz="1600" dirty="0"/>
              <a:t>= 1, 2; </a:t>
            </a:r>
            <a:r>
              <a:rPr lang="en-US" altLang="en-US" sz="1600" i="1" dirty="0"/>
              <a:t>k </a:t>
            </a:r>
            <a:r>
              <a:rPr lang="en-US" altLang="en-US" sz="1600" dirty="0"/>
              <a:t>= 1, 2; </a:t>
            </a:r>
            <a:r>
              <a:rPr lang="en-US" altLang="en-US" sz="1600" i="1" dirty="0"/>
              <a:t>l </a:t>
            </a:r>
            <a:r>
              <a:rPr lang="en-US" altLang="en-US" sz="1600" dirty="0"/>
              <a:t>= 1, …, </a:t>
            </a:r>
            <a:r>
              <a:rPr lang="en-US" altLang="en-US" sz="1600" i="1" dirty="0"/>
              <a:t>n. </a:t>
            </a:r>
            <a:r>
              <a:rPr lang="en-US" altLang="en-US" sz="1600" dirty="0"/>
              <a:t>The </a:t>
            </a:r>
            <a:r>
              <a:rPr lang="en-US" altLang="en-US" sz="1600" dirty="0">
                <a:sym typeface="Symbol" panose="05050102010706020507" pitchFamily="18" charset="2"/>
              </a:rPr>
              <a:t></a:t>
            </a:r>
            <a:r>
              <a:rPr lang="en-US" altLang="en-US" sz="1600" i="1" baseline="-25000" dirty="0" err="1"/>
              <a:t>ijkl</a:t>
            </a:r>
            <a:r>
              <a:rPr lang="en-US" altLang="en-US" sz="1600" dirty="0" err="1"/>
              <a:t>’s</a:t>
            </a:r>
            <a:r>
              <a:rPr lang="en-US" altLang="en-US" sz="1600" dirty="0"/>
              <a:t> are assumed independent, normally distributed, with mean 0 and variance </a:t>
            </a:r>
            <a:r>
              <a:rPr lang="en-US" altLang="en-US" sz="1600" i="1" dirty="0">
                <a:sym typeface="Symbol" panose="05050102010706020507" pitchFamily="18" charset="2"/>
              </a:rPr>
              <a:t></a:t>
            </a:r>
            <a:r>
              <a:rPr lang="en-US" altLang="en-US" sz="300" i="1" dirty="0">
                <a:sym typeface="Symbol" panose="05050102010706020507" pitchFamily="18" charset="2"/>
              </a:rPr>
              <a:t> </a:t>
            </a:r>
            <a:r>
              <a:rPr lang="en-US" altLang="en-US" sz="1600" baseline="30000" dirty="0"/>
              <a:t>2</a:t>
            </a:r>
            <a:r>
              <a:rPr lang="en-US" altLang="en-US" sz="1600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B63F4-BC1C-5142-9560-4BFBEF019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844" y="3223419"/>
            <a:ext cx="6879063" cy="433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34F7EE7-E437-0E4A-AF2F-DBD75CDEFE78}"/>
              </a:ext>
            </a:extLst>
          </p:cNvPr>
          <p:cNvSpPr txBox="1">
            <a:spLocks noChangeArrowheads="1"/>
          </p:cNvSpPr>
          <p:nvPr/>
        </p:nvSpPr>
        <p:spPr>
          <a:xfrm>
            <a:off x="678712" y="4486940"/>
            <a:ext cx="8334153" cy="310009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1600" dirty="0"/>
              <a:t>Because there are only two levels of each factor, the side conditions on the parameters of (11.14) that uniquely specify the model are simply stated:</a:t>
            </a: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dirty="0"/>
              <a:t>and the like. </a:t>
            </a:r>
            <a:br>
              <a:rPr lang="en-US" altLang="en-US" sz="1600" dirty="0"/>
            </a:br>
            <a:r>
              <a:rPr lang="en-US" altLang="en-US" sz="1600" dirty="0"/>
              <a:t>These conditions imply that there is only one functionally independent parameter of each type (for each main effect and interaction).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259368-7FD5-7641-A819-51A8CDD1C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13" y="5012399"/>
            <a:ext cx="4885694" cy="318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A46000-0AB1-9044-8D3F-3C30DAE04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13" y="5434307"/>
            <a:ext cx="3085234" cy="31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Know Your Tools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BFC778-C81E-41FA-87EF-6163A7B21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79" y="2653805"/>
            <a:ext cx="200025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750D5-2148-4725-B296-D08D494879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572"/>
          <a:stretch/>
        </p:blipFill>
        <p:spPr>
          <a:xfrm>
            <a:off x="2488829" y="2768105"/>
            <a:ext cx="2476500" cy="2171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4E82D0-22DF-45EC-8973-D57B16E8A739}"/>
              </a:ext>
            </a:extLst>
          </p:cNvPr>
          <p:cNvSpPr txBox="1"/>
          <p:nvPr/>
        </p:nvSpPr>
        <p:spPr>
          <a:xfrm>
            <a:off x="4855029" y="1460599"/>
            <a:ext cx="676947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are the research questions you are trying to answer?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data do you need to answer them?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you design an experiment that will provide you with the data? Think about the experimental design long and hard!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are the right tools, i.e., appropriate statistical techniques that can help you answer the 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you understand the statistical methods well enough to be confident with your inference? Things to consider: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Distributions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Missing data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Outliers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CFB48C-5157-402D-803E-EAAF3A29F38F}"/>
              </a:ext>
            </a:extLst>
          </p:cNvPr>
          <p:cNvSpPr/>
          <p:nvPr/>
        </p:nvSpPr>
        <p:spPr>
          <a:xfrm>
            <a:off x="4811486" y="1986064"/>
            <a:ext cx="6769473" cy="6003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14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887"/>
          </a:xfrm>
        </p:spPr>
        <p:txBody>
          <a:bodyPr/>
          <a:lstStyle/>
          <a:p>
            <a:pPr algn="ctr"/>
            <a:r>
              <a:rPr lang="en-US" dirty="0"/>
              <a:t>Study Endpoints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4E82D0-22DF-45EC-8973-D57B16E8A739}"/>
              </a:ext>
            </a:extLst>
          </p:cNvPr>
          <p:cNvSpPr txBox="1"/>
          <p:nvPr/>
        </p:nvSpPr>
        <p:spPr>
          <a:xfrm>
            <a:off x="5931724" y="1360844"/>
            <a:ext cx="55536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Endpoints that can be observed directly: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Survival rate and time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Tumor volume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Body weight change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Skin inflammation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Bacterial count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A9280F9-4678-4B7C-9BE6-451C5E174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32" y="1602601"/>
            <a:ext cx="2143125" cy="138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6BF4F2-0FD7-484F-88D0-18786C6D0CB3}"/>
              </a:ext>
            </a:extLst>
          </p:cNvPr>
          <p:cNvSpPr txBox="1"/>
          <p:nvPr/>
        </p:nvSpPr>
        <p:spPr>
          <a:xfrm>
            <a:off x="1106260" y="4411679"/>
            <a:ext cx="68250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Biomarkers from blood or tissue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Protein concentration (Western blot, proteomics)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Gene expression (microarrays, qPCR, RNA- and DNA-seq, DNA methylation and acetylation)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Cell counting (flow cytometry)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29BA430-B5B6-47D0-8A10-6219A4F87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660" y="4673536"/>
            <a:ext cx="2143125" cy="138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Magnifying glass outline">
            <a:extLst>
              <a:ext uri="{FF2B5EF4-FFF2-40B4-BE49-F238E27FC236}">
                <a16:creationId xmlns:a16="http://schemas.microsoft.com/office/drawing/2014/main" id="{E35CAFE8-95FC-4196-9C69-5F4160D6D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46868" y="1319482"/>
            <a:ext cx="1833889" cy="1833889"/>
          </a:xfrm>
          <a:prstGeom prst="rect">
            <a:avLst/>
          </a:prstGeom>
        </p:spPr>
      </p:pic>
      <p:pic>
        <p:nvPicPr>
          <p:cNvPr id="9" name="Graphic 8" descr="Needle outline">
            <a:extLst>
              <a:ext uri="{FF2B5EF4-FFF2-40B4-BE49-F238E27FC236}">
                <a16:creationId xmlns:a16="http://schemas.microsoft.com/office/drawing/2014/main" id="{860EED9B-5156-4CFB-8B83-A47874069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79755" y="3666857"/>
            <a:ext cx="1627415" cy="162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73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6104"/>
            <a:ext cx="10515600" cy="707887"/>
          </a:xfrm>
        </p:spPr>
        <p:txBody>
          <a:bodyPr/>
          <a:lstStyle/>
          <a:p>
            <a:pPr algn="ctr"/>
            <a:r>
              <a:rPr lang="en-US" dirty="0"/>
              <a:t>Pharmacokinetic/Pharmacodynamics (PK/PD)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4E82D0-22DF-45EC-8973-D57B16E8A739}"/>
              </a:ext>
            </a:extLst>
          </p:cNvPr>
          <p:cNvSpPr txBox="1"/>
          <p:nvPr/>
        </p:nvSpPr>
        <p:spPr>
          <a:xfrm>
            <a:off x="5583381" y="1276532"/>
            <a:ext cx="5770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Pharmacokinetic: what a body does to a drug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Drug concentration in blood or urine over time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Estimate large number of parameters: total drug exposure (AUC), distribution volume, drug elimination half-life, maximum concentration, renal clearance, 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60C0BC-0E04-416B-A3F0-C0566E281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75" y="1276532"/>
            <a:ext cx="3950462" cy="22249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3F0ECD-4985-46F9-9780-C5B704EA010D}"/>
              </a:ext>
            </a:extLst>
          </p:cNvPr>
          <p:cNvSpPr txBox="1"/>
          <p:nvPr/>
        </p:nvSpPr>
        <p:spPr>
          <a:xfrm>
            <a:off x="5583380" y="4307561"/>
            <a:ext cx="57704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Pharmacodynamics: what a drug does to a body 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Estimate dose-response or exposure-response relationship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Calculate parameters: top and bottom asymptotes, slope, EC50/IC50, etc.</a:t>
            </a:r>
          </a:p>
        </p:txBody>
      </p:sp>
      <p:pic>
        <p:nvPicPr>
          <p:cNvPr id="3074" name="Picture 2" descr="Toxicology Education Foundation | Basics of Dose-Response">
            <a:extLst>
              <a:ext uri="{FF2B5EF4-FFF2-40B4-BE49-F238E27FC236}">
                <a16:creationId xmlns:a16="http://schemas.microsoft.com/office/drawing/2014/main" id="{869D0F1B-00F1-46E2-AC87-C3E6E19F6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62" y="4034598"/>
            <a:ext cx="3578175" cy="217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048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Know Your Tools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BFC778-C81E-41FA-87EF-6163A7B21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79" y="2653805"/>
            <a:ext cx="200025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750D5-2148-4725-B296-D08D494879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572"/>
          <a:stretch/>
        </p:blipFill>
        <p:spPr>
          <a:xfrm>
            <a:off x="2488829" y="2768105"/>
            <a:ext cx="2476500" cy="2171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4E82D0-22DF-45EC-8973-D57B16E8A739}"/>
              </a:ext>
            </a:extLst>
          </p:cNvPr>
          <p:cNvSpPr txBox="1"/>
          <p:nvPr/>
        </p:nvSpPr>
        <p:spPr>
          <a:xfrm>
            <a:off x="4855029" y="1460599"/>
            <a:ext cx="676947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are the research questions you are trying to answer?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data do you need to answer them?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you design an experiment that will provide you with the data? Think about the experimental design long and hard!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are the right tools, i.e., appropriate statistical techniques that can help you answer the 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you understand the statistical methods well enough to be confident with your inference? Things to consider: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Distributions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Missing data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Outliers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CFB48C-5157-402D-803E-EAAF3A29F38F}"/>
              </a:ext>
            </a:extLst>
          </p:cNvPr>
          <p:cNvSpPr/>
          <p:nvPr/>
        </p:nvSpPr>
        <p:spPr>
          <a:xfrm>
            <a:off x="4811486" y="2653804"/>
            <a:ext cx="6769473" cy="7751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37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887"/>
          </a:xfrm>
        </p:spPr>
        <p:txBody>
          <a:bodyPr/>
          <a:lstStyle/>
          <a:p>
            <a:pPr algn="ctr"/>
            <a:r>
              <a:rPr lang="en-US" dirty="0"/>
              <a:t>Basics of Animal Study Design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4E82D0-22DF-45EC-8973-D57B16E8A739}"/>
              </a:ext>
            </a:extLst>
          </p:cNvPr>
          <p:cNvSpPr txBox="1"/>
          <p:nvPr/>
        </p:nvSpPr>
        <p:spPr>
          <a:xfrm>
            <a:off x="6937417" y="1799712"/>
            <a:ext cx="481177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Is my drug working?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What is the range of values for my endpoints in healthy animals? Use naïve animals as controls (</a:t>
            </a:r>
            <a:r>
              <a:rPr lang="en-US" sz="2000" b="1" dirty="0"/>
              <a:t>Group A</a:t>
            </a:r>
            <a:r>
              <a:rPr lang="en-US" sz="20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Are they sufficiently different in sick animals? Use sick untreated animals as negative controls (</a:t>
            </a:r>
            <a:r>
              <a:rPr lang="en-US" sz="2000" b="1" dirty="0"/>
              <a:t>Group B</a:t>
            </a:r>
            <a:r>
              <a:rPr lang="en-US" sz="2000" dirty="0"/>
              <a:t>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Can the drug prevent or reverse the effect of the disease? Use the drug in sick animals (treatment group, </a:t>
            </a:r>
            <a:r>
              <a:rPr lang="en-US" sz="2000" b="1" dirty="0"/>
              <a:t>Group C</a:t>
            </a:r>
            <a:r>
              <a:rPr lang="en-US" sz="2000" dirty="0"/>
              <a:t>)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A9280F9-4678-4B7C-9BE6-451C5E174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39" y="3045140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05CD393-3DFF-4E39-AAC9-ECE97AFF4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9" y="3197540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0486FEE3-B605-43DD-A2C9-515A437C3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439" y="3349940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2472426E-C160-4982-BEE5-A10FFAE19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839" y="3502340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44E8F13A-D569-4399-A8D5-151F9050A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239" y="3654740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EF393318-6FE0-4693-96AA-73F7A4454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079" y="3045140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D1232E17-36D6-4CF5-89DB-748C98DA5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639" y="3807140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09476FB4-AA32-4D00-BA79-912FA780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479" y="3197540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62663216-D33E-4A26-8EDD-8A2190210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879" y="3349940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B49D433F-55E4-409E-AABD-06F4B0D37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279" y="3502340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58BD337E-5F6B-40CE-96E7-0D017D48D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79" y="3654740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F3F6F77-E45D-4972-A499-81CA15D75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079" y="3807140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1228A702-403A-4CD8-9542-A21580A7B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855" y="3045140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5D32AAEF-98C2-49C5-A20C-2D357F49B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55" y="3197540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5DD4B126-BB70-4B35-98B6-FDA274BF4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655" y="3349940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442FE4C0-A6BB-4464-995E-7B3E011F5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55" y="3502340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15C18673-2C6E-4BFA-A8FD-FF0ED2D2E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455" y="3654740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7BB2EAFA-0DF9-4CB7-9709-BD853FF64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855" y="3807140"/>
            <a:ext cx="1091858" cy="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Heart with pulse outline">
            <a:extLst>
              <a:ext uri="{FF2B5EF4-FFF2-40B4-BE49-F238E27FC236}">
                <a16:creationId xmlns:a16="http://schemas.microsoft.com/office/drawing/2014/main" id="{BC4E02D0-4A58-44E2-B90E-EDAC530919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0464" y="2052239"/>
            <a:ext cx="914400" cy="914400"/>
          </a:xfrm>
          <a:prstGeom prst="rect">
            <a:avLst/>
          </a:prstGeom>
        </p:spPr>
      </p:pic>
      <p:pic>
        <p:nvPicPr>
          <p:cNvPr id="34" name="Graphic 33" descr="Lungs with virus outline">
            <a:extLst>
              <a:ext uri="{FF2B5EF4-FFF2-40B4-BE49-F238E27FC236}">
                <a16:creationId xmlns:a16="http://schemas.microsoft.com/office/drawing/2014/main" id="{168EAEB4-4D78-4476-BB0C-C72C87E0F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7370" y="2052239"/>
            <a:ext cx="914400" cy="914400"/>
          </a:xfrm>
          <a:prstGeom prst="rect">
            <a:avLst/>
          </a:prstGeom>
        </p:spPr>
      </p:pic>
      <p:pic>
        <p:nvPicPr>
          <p:cNvPr id="36" name="Graphic 35" descr="Medicine outline">
            <a:extLst>
              <a:ext uri="{FF2B5EF4-FFF2-40B4-BE49-F238E27FC236}">
                <a16:creationId xmlns:a16="http://schemas.microsoft.com/office/drawing/2014/main" id="{4625FD9E-F7A7-4433-AD53-2497315EBB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61584" y="2054540"/>
            <a:ext cx="914400" cy="914400"/>
          </a:xfrm>
          <a:prstGeom prst="rect">
            <a:avLst/>
          </a:prstGeom>
        </p:spPr>
      </p:pic>
      <p:pic>
        <p:nvPicPr>
          <p:cNvPr id="37" name="Graphic 36" descr="Lungs with virus outline">
            <a:extLst>
              <a:ext uri="{FF2B5EF4-FFF2-40B4-BE49-F238E27FC236}">
                <a16:creationId xmlns:a16="http://schemas.microsoft.com/office/drawing/2014/main" id="{F811E46C-4E03-4707-925E-400798E86A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42384" y="2052239"/>
            <a:ext cx="914400" cy="914400"/>
          </a:xfrm>
          <a:prstGeom prst="rect">
            <a:avLst/>
          </a:prstGeom>
        </p:spPr>
      </p:pic>
      <p:pic>
        <p:nvPicPr>
          <p:cNvPr id="39" name="Graphic 38" descr="Add outline">
            <a:extLst>
              <a:ext uri="{FF2B5EF4-FFF2-40B4-BE49-F238E27FC236}">
                <a16:creationId xmlns:a16="http://schemas.microsoft.com/office/drawing/2014/main" id="{1F0AFD8D-AFB8-4153-8D64-3B0903B5FB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21519" y="2283140"/>
            <a:ext cx="457200" cy="45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CC8449-07A8-4204-B554-91DDD3737C90}"/>
              </a:ext>
            </a:extLst>
          </p:cNvPr>
          <p:cNvSpPr txBox="1"/>
          <p:nvPr/>
        </p:nvSpPr>
        <p:spPr>
          <a:xfrm>
            <a:off x="1326248" y="4879979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DC68CA-0651-47FE-8408-643920A49D77}"/>
              </a:ext>
            </a:extLst>
          </p:cNvPr>
          <p:cNvSpPr txBox="1"/>
          <p:nvPr/>
        </p:nvSpPr>
        <p:spPr>
          <a:xfrm>
            <a:off x="3223413" y="4879979"/>
            <a:ext cx="95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F11574-7257-4BF5-BD8D-DB0157D058AE}"/>
              </a:ext>
            </a:extLst>
          </p:cNvPr>
          <p:cNvSpPr txBox="1"/>
          <p:nvPr/>
        </p:nvSpPr>
        <p:spPr>
          <a:xfrm>
            <a:off x="5392132" y="4875814"/>
            <a:ext cx="9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C</a:t>
            </a:r>
          </a:p>
        </p:txBody>
      </p:sp>
    </p:spTree>
    <p:extLst>
      <p:ext uri="{BB962C8B-B14F-4D97-AF65-F5344CB8AC3E}">
        <p14:creationId xmlns:p14="http://schemas.microsoft.com/office/powerpoint/2010/main" val="3225499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C497E6E0A81C4893CADEECA70F453D" ma:contentTypeVersion="8" ma:contentTypeDescription="Create a new document." ma:contentTypeScope="" ma:versionID="fd88f2293e4eaebb45b6005a93a83190">
  <xsd:schema xmlns:xsd="http://www.w3.org/2001/XMLSchema" xmlns:xs="http://www.w3.org/2001/XMLSchema" xmlns:p="http://schemas.microsoft.com/office/2006/metadata/properties" xmlns:ns2="adfe1713-2d6a-4167-a498-b72297d18d8a" targetNamespace="http://schemas.microsoft.com/office/2006/metadata/properties" ma:root="true" ma:fieldsID="057f33d2eb75d507b517623ef60a2e6d" ns2:_="">
    <xsd:import namespace="adfe1713-2d6a-4167-a498-b72297d18d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fe1713-2d6a-4167-a498-b72297d18d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6D6B52-4591-469B-9237-37402B64CD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D8E846-9668-4642-A218-E7BAAC83623A}">
  <ds:schemaRefs>
    <ds:schemaRef ds:uri="adfe1713-2d6a-4167-a498-b72297d18d8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A33F110-6805-40B5-8982-E7D0B473E498}">
  <ds:schemaRefs>
    <ds:schemaRef ds:uri="adfe1713-2d6a-4167-a498-b72297d18d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1725</TotalTime>
  <Words>2706</Words>
  <Application>Microsoft Office PowerPoint</Application>
  <PresentationFormat>Widescreen</PresentationFormat>
  <Paragraphs>369</Paragraphs>
  <Slides>42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ABI Summer 2021 Introduction to Statistics</vt:lpstr>
      <vt:lpstr>Know Your Tools</vt:lpstr>
      <vt:lpstr>Research Questions</vt:lpstr>
      <vt:lpstr>Animal Models in Drug Development</vt:lpstr>
      <vt:lpstr>Know Your Tools</vt:lpstr>
      <vt:lpstr>Study Endpoints</vt:lpstr>
      <vt:lpstr>Pharmacokinetic/Pharmacodynamics (PK/PD)</vt:lpstr>
      <vt:lpstr>Know Your Tools</vt:lpstr>
      <vt:lpstr>Basics of Animal Study Design</vt:lpstr>
      <vt:lpstr>Study Design Considerations</vt:lpstr>
      <vt:lpstr>Know Your Tools</vt:lpstr>
      <vt:lpstr>Comparing groups</vt:lpstr>
      <vt:lpstr>1. Comparing 2 groups </vt:lpstr>
      <vt:lpstr>Mouse weight</vt:lpstr>
      <vt:lpstr>Weight distributions</vt:lpstr>
      <vt:lpstr>Weight distribution`s center and spread</vt:lpstr>
      <vt:lpstr>Comparing 2 means</vt:lpstr>
      <vt:lpstr>Difference between means  - 3 scenarios</vt:lpstr>
      <vt:lpstr>Comparing 2 Groups’ Means: t-Test</vt:lpstr>
      <vt:lpstr>Comparing 2 Groups’ Means: t-Test</vt:lpstr>
      <vt:lpstr>Comparing 2 Groups’ Means: t-Test</vt:lpstr>
      <vt:lpstr>Comparing More Than 2 Groups’ Means with ANOVA</vt:lpstr>
      <vt:lpstr>Comparing More Than 2 Groups’ Means with ANOVA</vt:lpstr>
      <vt:lpstr>Comparing More Than 2 Groups’ Means with ANOVA and post hoc</vt:lpstr>
      <vt:lpstr>Group Assignment</vt:lpstr>
      <vt:lpstr>The Royal Guinea Pig Problem</vt:lpstr>
      <vt:lpstr>The Royal Guinea Pig Problem</vt:lpstr>
      <vt:lpstr>The Royal Guinea Pig Problem</vt:lpstr>
      <vt:lpstr>Now, Lets Design the Experiment!</vt:lpstr>
      <vt:lpstr>Homework (Due Next Tuesday)</vt:lpstr>
      <vt:lpstr>Questions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Two-Sample t Test and t-Confidence Interval</vt:lpstr>
      <vt:lpstr>Single-Factor ANOVA</vt:lpstr>
      <vt:lpstr>The Test Statistic</vt:lpstr>
      <vt:lpstr>Multiple Comparisons in ANOVA</vt:lpstr>
      <vt:lpstr>2p Factorial Experiments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ABI Summer 2021 Introduction to Biostatistics</dc:title>
  <dc:creator>Sargsyan, Davit [JRDUS]</dc:creator>
  <cp:lastModifiedBy>Sargsyan, Davit [JRDUS]</cp:lastModifiedBy>
  <cp:revision>53</cp:revision>
  <dcterms:created xsi:type="dcterms:W3CDTF">2021-06-28T19:10:37Z</dcterms:created>
  <dcterms:modified xsi:type="dcterms:W3CDTF">2021-07-13T02:43:27Z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0x010100F3C497E6E0A81C4893CADEECA70F453D</vt:lpwstr>
  </property>
</Properties>
</file>